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6" r:id="rId2"/>
    <p:sldId id="292" r:id="rId3"/>
    <p:sldId id="294" r:id="rId4"/>
    <p:sldId id="277" r:id="rId5"/>
    <p:sldId id="299" r:id="rId6"/>
    <p:sldId id="295" r:id="rId7"/>
    <p:sldId id="296" r:id="rId8"/>
    <p:sldId id="297" r:id="rId9"/>
    <p:sldId id="298" r:id="rId10"/>
    <p:sldId id="300" r:id="rId11"/>
    <p:sldId id="290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2A5092"/>
    <a:srgbClr val="000000"/>
    <a:srgbClr val="D37B2F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24"/>
  </p:normalViewPr>
  <p:slideViewPr>
    <p:cSldViewPr>
      <p:cViewPr varScale="1">
        <p:scale>
          <a:sx n="78" d="100"/>
          <a:sy n="78" d="100"/>
        </p:scale>
        <p:origin x="715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8/25/2024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https://unsplash.com/photos/glass-window-building-vLN225oj0ck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31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https://unsplash.com/photos/architectural-photography-of-black-and-brown-hallway-ZtC4_rPCRXA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7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https://unsplash.com/photos/oval-brown-wooden-conference-table-and-chairs-inside-conference-room-GWe0dlVD9e0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53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https://unsplash.com/photos/architectural-photography-of-black-and-brown-hallway-ZtC4_rPCRXA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67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33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49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58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59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827" y="4080864"/>
            <a:ext cx="4173085" cy="504056"/>
          </a:xfrm>
        </p:spPr>
        <p:txBody>
          <a:bodyPr anchor="ctr"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10FDE9B-F2BA-693C-18BD-97D3278DF7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1556" y="-1"/>
            <a:ext cx="6204622" cy="6873240"/>
          </a:xfrm>
          <a:custGeom>
            <a:avLst/>
            <a:gdLst>
              <a:gd name="connsiteX0" fmla="*/ 5241838 w 6204622"/>
              <a:gd name="connsiteY0" fmla="*/ 4053840 h 6873240"/>
              <a:gd name="connsiteX1" fmla="*/ 6204622 w 6204622"/>
              <a:gd name="connsiteY1" fmla="*/ 4053840 h 6873240"/>
              <a:gd name="connsiteX2" fmla="*/ 5535348 w 6204622"/>
              <a:gd name="connsiteY2" fmla="*/ 6873240 h 6873240"/>
              <a:gd name="connsiteX3" fmla="*/ 4572564 w 6204622"/>
              <a:gd name="connsiteY3" fmla="*/ 6873240 h 6873240"/>
              <a:gd name="connsiteX4" fmla="*/ 1878802 w 6204622"/>
              <a:gd name="connsiteY4" fmla="*/ 0 h 6873240"/>
              <a:gd name="connsiteX5" fmla="*/ 6107472 w 6204622"/>
              <a:gd name="connsiteY5" fmla="*/ 0 h 6873240"/>
              <a:gd name="connsiteX6" fmla="*/ 4503494 w 6204622"/>
              <a:gd name="connsiteY6" fmla="*/ 6858000 h 6873240"/>
              <a:gd name="connsiteX7" fmla="*/ 274824 w 6204622"/>
              <a:gd name="connsiteY7" fmla="*/ 6858000 h 6873240"/>
              <a:gd name="connsiteX8" fmla="*/ 718694 w 6204622"/>
              <a:gd name="connsiteY8" fmla="*/ 0 h 6873240"/>
              <a:gd name="connsiteX9" fmla="*/ 1752570 w 6204622"/>
              <a:gd name="connsiteY9" fmla="*/ 0 h 6873240"/>
              <a:gd name="connsiteX10" fmla="*/ 1033876 w 6204622"/>
              <a:gd name="connsiteY10" fmla="*/ 3027586 h 6873240"/>
              <a:gd name="connsiteX11" fmla="*/ 0 w 6204622"/>
              <a:gd name="connsiteY11" fmla="*/ 3027586 h 687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04622" h="6873240">
                <a:moveTo>
                  <a:pt x="5241838" y="4053840"/>
                </a:moveTo>
                <a:lnTo>
                  <a:pt x="6204622" y="4053840"/>
                </a:lnTo>
                <a:lnTo>
                  <a:pt x="5535348" y="6873240"/>
                </a:lnTo>
                <a:lnTo>
                  <a:pt x="4572564" y="6873240"/>
                </a:lnTo>
                <a:close/>
                <a:moveTo>
                  <a:pt x="1878802" y="0"/>
                </a:moveTo>
                <a:lnTo>
                  <a:pt x="6107472" y="0"/>
                </a:lnTo>
                <a:lnTo>
                  <a:pt x="4503494" y="6858000"/>
                </a:lnTo>
                <a:lnTo>
                  <a:pt x="274824" y="6858000"/>
                </a:lnTo>
                <a:close/>
                <a:moveTo>
                  <a:pt x="718694" y="0"/>
                </a:moveTo>
                <a:lnTo>
                  <a:pt x="1752570" y="0"/>
                </a:lnTo>
                <a:lnTo>
                  <a:pt x="1033876" y="3027586"/>
                </a:lnTo>
                <a:lnTo>
                  <a:pt x="0" y="302758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828" y="2112657"/>
            <a:ext cx="4173084" cy="1825360"/>
          </a:xfrm>
        </p:spPr>
        <p:txBody>
          <a:bodyPr tIns="0" bIns="0" anchor="b">
            <a:noAutofit/>
          </a:bodyPr>
          <a:lstStyle>
            <a:lvl1pPr algn="l">
              <a:defRPr lang="en-US" sz="4800" kern="1200" smtClean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4639"/>
            <a:ext cx="9685442" cy="711081"/>
          </a:xfrm>
        </p:spPr>
        <p:txBody>
          <a:bodyPr>
            <a:noAutofit/>
          </a:bodyPr>
          <a:lstStyle>
            <a:lvl1pPr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46E23388-04C2-CBCF-1963-DC5D85E8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7E2366A-3B56-A1A7-F4A4-BE71E8624502}"/>
              </a:ext>
            </a:extLst>
          </p:cNvPr>
          <p:cNvGrpSpPr/>
          <p:nvPr userDrawn="1"/>
        </p:nvGrpSpPr>
        <p:grpSpPr>
          <a:xfrm>
            <a:off x="218962" y="0"/>
            <a:ext cx="11456908" cy="6873239"/>
            <a:chOff x="218962" y="0"/>
            <a:chExt cx="11456908" cy="6873239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2767A026-6DE2-D65C-F0B4-D1D2D1608EE1}"/>
                </a:ext>
              </a:extLst>
            </p:cNvPr>
            <p:cNvSpPr/>
            <p:nvPr/>
          </p:nvSpPr>
          <p:spPr>
            <a:xfrm>
              <a:off x="218962" y="6036391"/>
              <a:ext cx="484424" cy="836848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8A9497A-5EC9-806A-FEFD-19CFEDEBD5B6}"/>
                </a:ext>
              </a:extLst>
            </p:cNvPr>
            <p:cNvSpPr/>
            <p:nvPr/>
          </p:nvSpPr>
          <p:spPr>
            <a:xfrm>
              <a:off x="10767057" y="0"/>
              <a:ext cx="908813" cy="1052736"/>
            </a:xfrm>
            <a:custGeom>
              <a:avLst/>
              <a:gdLst>
                <a:gd name="connsiteX0" fmla="*/ 249900 w 908813"/>
                <a:gd name="connsiteY0" fmla="*/ 0 h 1052736"/>
                <a:gd name="connsiteX1" fmla="*/ 908813 w 908813"/>
                <a:gd name="connsiteY1" fmla="*/ 0 h 1052736"/>
                <a:gd name="connsiteX2" fmla="*/ 658913 w 908813"/>
                <a:gd name="connsiteY2" fmla="*/ 1052736 h 1052736"/>
                <a:gd name="connsiteX3" fmla="*/ 0 w 908813"/>
                <a:gd name="connsiteY3" fmla="*/ 1052736 h 1052736"/>
                <a:gd name="connsiteX4" fmla="*/ 249900 w 908813"/>
                <a:gd name="connsiteY4" fmla="*/ 0 h 105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813" h="1052736">
                  <a:moveTo>
                    <a:pt x="249900" y="0"/>
                  </a:moveTo>
                  <a:lnTo>
                    <a:pt x="908813" y="0"/>
                  </a:lnTo>
                  <a:lnTo>
                    <a:pt x="658913" y="1052736"/>
                  </a:lnTo>
                  <a:lnTo>
                    <a:pt x="0" y="1052736"/>
                  </a:lnTo>
                  <a:lnTo>
                    <a:pt x="2499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9115D8DA-9892-2439-C042-062041FA0AA6}"/>
                </a:ext>
              </a:extLst>
            </p:cNvPr>
            <p:cNvSpPr/>
            <p:nvPr/>
          </p:nvSpPr>
          <p:spPr>
            <a:xfrm>
              <a:off x="10592370" y="0"/>
              <a:ext cx="346977" cy="599407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F42094AC-7579-1623-8F77-ADE06B73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10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3869D9B-7D98-7CD5-0652-DC87196CF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9010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E8DE07E-9284-F298-87F3-F92262217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03912F2-84A4-98E0-4A35-1BF29CC0E2CE}"/>
              </a:ext>
            </a:extLst>
          </p:cNvPr>
          <p:cNvGrpSpPr/>
          <p:nvPr userDrawn="1"/>
        </p:nvGrpSpPr>
        <p:grpSpPr>
          <a:xfrm>
            <a:off x="218962" y="0"/>
            <a:ext cx="11456908" cy="6873239"/>
            <a:chOff x="218962" y="0"/>
            <a:chExt cx="11456908" cy="6873239"/>
          </a:xfrm>
        </p:grpSpPr>
        <p:sp>
          <p:nvSpPr>
            <p:cNvPr id="58" name="Parallelogram 57">
              <a:extLst>
                <a:ext uri="{FF2B5EF4-FFF2-40B4-BE49-F238E27FC236}">
                  <a16:creationId xmlns:a16="http://schemas.microsoft.com/office/drawing/2014/main" id="{3EA397CA-7CE6-B4DB-4D96-B3103EE951ED}"/>
                </a:ext>
              </a:extLst>
            </p:cNvPr>
            <p:cNvSpPr/>
            <p:nvPr/>
          </p:nvSpPr>
          <p:spPr>
            <a:xfrm>
              <a:off x="218962" y="6036391"/>
              <a:ext cx="484424" cy="836848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1ECEBA5-C387-3EF8-5108-C4CC39A7E92A}"/>
                </a:ext>
              </a:extLst>
            </p:cNvPr>
            <p:cNvSpPr/>
            <p:nvPr/>
          </p:nvSpPr>
          <p:spPr>
            <a:xfrm>
              <a:off x="10767057" y="0"/>
              <a:ext cx="908813" cy="1052736"/>
            </a:xfrm>
            <a:custGeom>
              <a:avLst/>
              <a:gdLst>
                <a:gd name="connsiteX0" fmla="*/ 249900 w 908813"/>
                <a:gd name="connsiteY0" fmla="*/ 0 h 1052736"/>
                <a:gd name="connsiteX1" fmla="*/ 908813 w 908813"/>
                <a:gd name="connsiteY1" fmla="*/ 0 h 1052736"/>
                <a:gd name="connsiteX2" fmla="*/ 658913 w 908813"/>
                <a:gd name="connsiteY2" fmla="*/ 1052736 h 1052736"/>
                <a:gd name="connsiteX3" fmla="*/ 0 w 908813"/>
                <a:gd name="connsiteY3" fmla="*/ 1052736 h 1052736"/>
                <a:gd name="connsiteX4" fmla="*/ 249900 w 908813"/>
                <a:gd name="connsiteY4" fmla="*/ 0 h 105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8813" h="1052736">
                  <a:moveTo>
                    <a:pt x="249900" y="0"/>
                  </a:moveTo>
                  <a:lnTo>
                    <a:pt x="908813" y="0"/>
                  </a:lnTo>
                  <a:lnTo>
                    <a:pt x="658913" y="1052736"/>
                  </a:lnTo>
                  <a:lnTo>
                    <a:pt x="0" y="1052736"/>
                  </a:lnTo>
                  <a:lnTo>
                    <a:pt x="24990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Parallelogram 59">
              <a:extLst>
                <a:ext uri="{FF2B5EF4-FFF2-40B4-BE49-F238E27FC236}">
                  <a16:creationId xmlns:a16="http://schemas.microsoft.com/office/drawing/2014/main" id="{E24CF65B-CB9C-159D-7FDA-317C6511C206}"/>
                </a:ext>
              </a:extLst>
            </p:cNvPr>
            <p:cNvSpPr/>
            <p:nvPr/>
          </p:nvSpPr>
          <p:spPr>
            <a:xfrm>
              <a:off x="10592370" y="0"/>
              <a:ext cx="346977" cy="599407"/>
            </a:xfrm>
            <a:prstGeom prst="parallelogram">
              <a:avLst>
                <a:gd name="adj" fmla="val 41008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D17CC1-BFCF-B63F-39F1-363C76D03D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4625354" cy="6858000"/>
          </a:xfrm>
          <a:custGeom>
            <a:avLst/>
            <a:gdLst>
              <a:gd name="connsiteX0" fmla="*/ 0 w 4625354"/>
              <a:gd name="connsiteY0" fmla="*/ 0 h 6858000"/>
              <a:gd name="connsiteX1" fmla="*/ 4625354 w 4625354"/>
              <a:gd name="connsiteY1" fmla="*/ 0 h 6858000"/>
              <a:gd name="connsiteX2" fmla="*/ 3021375 w 4625354"/>
              <a:gd name="connsiteY2" fmla="*/ 6858000 h 6858000"/>
              <a:gd name="connsiteX3" fmla="*/ 0 w 46253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25354" h="6858000">
                <a:moveTo>
                  <a:pt x="0" y="0"/>
                </a:moveTo>
                <a:lnTo>
                  <a:pt x="4625354" y="0"/>
                </a:lnTo>
                <a:lnTo>
                  <a:pt x="302137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81038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95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569E71-395F-D09C-F314-0DD6C1BC85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1812" y="-1"/>
            <a:ext cx="5832648" cy="6858000"/>
          </a:xfrm>
          <a:custGeom>
            <a:avLst/>
            <a:gdLst>
              <a:gd name="connsiteX0" fmla="*/ 1603978 w 5832648"/>
              <a:gd name="connsiteY0" fmla="*/ 0 h 6858000"/>
              <a:gd name="connsiteX1" fmla="*/ 5832648 w 5832648"/>
              <a:gd name="connsiteY1" fmla="*/ 0 h 6858000"/>
              <a:gd name="connsiteX2" fmla="*/ 4228670 w 5832648"/>
              <a:gd name="connsiteY2" fmla="*/ 6858000 h 6858000"/>
              <a:gd name="connsiteX3" fmla="*/ 0 w 583264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2648" h="6858000">
                <a:moveTo>
                  <a:pt x="1603978" y="0"/>
                </a:moveTo>
                <a:lnTo>
                  <a:pt x="5832648" y="0"/>
                </a:lnTo>
                <a:lnTo>
                  <a:pt x="422867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8DC2A91A-A82E-BFB2-EC94-8672B7BF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5518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F430DE60-E51D-2CD2-92E8-7D71BEF5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58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74232C-AB97-45B2-6A1D-715297432C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527" y="-1"/>
            <a:ext cx="4506296" cy="6858000"/>
          </a:xfrm>
          <a:custGeom>
            <a:avLst/>
            <a:gdLst>
              <a:gd name="connsiteX0" fmla="*/ 1603979 w 4506296"/>
              <a:gd name="connsiteY0" fmla="*/ 0 h 6858000"/>
              <a:gd name="connsiteX1" fmla="*/ 4506296 w 4506296"/>
              <a:gd name="connsiteY1" fmla="*/ 0 h 6858000"/>
              <a:gd name="connsiteX2" fmla="*/ 4506296 w 4506296"/>
              <a:gd name="connsiteY2" fmla="*/ 6858000 h 6858000"/>
              <a:gd name="connsiteX3" fmla="*/ 0 w 450629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6296" h="6858000">
                <a:moveTo>
                  <a:pt x="1603979" y="0"/>
                </a:moveTo>
                <a:lnTo>
                  <a:pt x="4506296" y="0"/>
                </a:lnTo>
                <a:lnTo>
                  <a:pt x="450629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03497B3D-A878-8A10-61C3-3A5F6BC87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7496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B3A090B-39D9-6EA6-0E24-63BB8993D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59323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86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C16E7EE-BC5F-4DC0-4DDF-5C694CAB28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2955852"/>
            <a:ext cx="5401499" cy="3902149"/>
          </a:xfrm>
          <a:custGeom>
            <a:avLst/>
            <a:gdLst>
              <a:gd name="connsiteX0" fmla="*/ 0 w 5401499"/>
              <a:gd name="connsiteY0" fmla="*/ 0 h 3902149"/>
              <a:gd name="connsiteX1" fmla="*/ 5401499 w 5401499"/>
              <a:gd name="connsiteY1" fmla="*/ 0 h 3902149"/>
              <a:gd name="connsiteX2" fmla="*/ 4488847 w 5401499"/>
              <a:gd name="connsiteY2" fmla="*/ 3902149 h 3902149"/>
              <a:gd name="connsiteX3" fmla="*/ 0 w 5401499"/>
              <a:gd name="connsiteY3" fmla="*/ 3902149 h 390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01499" h="3902149">
                <a:moveTo>
                  <a:pt x="0" y="0"/>
                </a:moveTo>
                <a:lnTo>
                  <a:pt x="5401499" y="0"/>
                </a:lnTo>
                <a:lnTo>
                  <a:pt x="4488847" y="3902149"/>
                </a:lnTo>
                <a:lnTo>
                  <a:pt x="0" y="390214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C6430B-2735-C5EA-7B97-DF220F8C2B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2416" y="0"/>
            <a:ext cx="5006409" cy="3902149"/>
          </a:xfrm>
          <a:custGeom>
            <a:avLst/>
            <a:gdLst>
              <a:gd name="connsiteX0" fmla="*/ 912652 w 5006409"/>
              <a:gd name="connsiteY0" fmla="*/ 0 h 3902149"/>
              <a:gd name="connsiteX1" fmla="*/ 5006409 w 5006409"/>
              <a:gd name="connsiteY1" fmla="*/ 0 h 3902149"/>
              <a:gd name="connsiteX2" fmla="*/ 5006409 w 5006409"/>
              <a:gd name="connsiteY2" fmla="*/ 3902149 h 3902149"/>
              <a:gd name="connsiteX3" fmla="*/ 0 w 5006409"/>
              <a:gd name="connsiteY3" fmla="*/ 3902149 h 390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6409" h="3902149">
                <a:moveTo>
                  <a:pt x="912652" y="0"/>
                </a:moveTo>
                <a:lnTo>
                  <a:pt x="5006409" y="0"/>
                </a:lnTo>
                <a:lnTo>
                  <a:pt x="5006409" y="3902149"/>
                </a:lnTo>
                <a:lnTo>
                  <a:pt x="0" y="390214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0E03D61-3E7B-11AA-22AD-408BE6A7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46783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B5B09664-4B72-D4D2-D758-90957A60B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94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BE93ED-FB37-3457-63E2-053344A44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-1"/>
            <a:ext cx="6772146" cy="6858000"/>
          </a:xfrm>
          <a:custGeom>
            <a:avLst/>
            <a:gdLst>
              <a:gd name="connsiteX0" fmla="*/ 0 w 6772146"/>
              <a:gd name="connsiteY0" fmla="*/ 0 h 6858000"/>
              <a:gd name="connsiteX1" fmla="*/ 6772146 w 6772146"/>
              <a:gd name="connsiteY1" fmla="*/ 0 h 6858000"/>
              <a:gd name="connsiteX2" fmla="*/ 5168167 w 6772146"/>
              <a:gd name="connsiteY2" fmla="*/ 6858000 h 6858000"/>
              <a:gd name="connsiteX3" fmla="*/ 0 w 677214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46" h="6858000">
                <a:moveTo>
                  <a:pt x="0" y="0"/>
                </a:moveTo>
                <a:lnTo>
                  <a:pt x="6772146" y="0"/>
                </a:lnTo>
                <a:lnTo>
                  <a:pt x="516816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73874D1A-7787-A7E7-7632-0C3A1CAA6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1121" y="6227397"/>
            <a:ext cx="3859795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E625DE91-0B10-266C-418F-96203216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6980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30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5D645D6-5CF0-B034-167E-A333D521DE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16678" y="-1"/>
            <a:ext cx="6772146" cy="6858000"/>
          </a:xfrm>
          <a:custGeom>
            <a:avLst/>
            <a:gdLst>
              <a:gd name="connsiteX0" fmla="*/ 1603979 w 6772146"/>
              <a:gd name="connsiteY0" fmla="*/ 0 h 6858000"/>
              <a:gd name="connsiteX1" fmla="*/ 6772146 w 6772146"/>
              <a:gd name="connsiteY1" fmla="*/ 0 h 6858000"/>
              <a:gd name="connsiteX2" fmla="*/ 6772146 w 6772146"/>
              <a:gd name="connsiteY2" fmla="*/ 6858000 h 6858000"/>
              <a:gd name="connsiteX3" fmla="*/ 0 w 677214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46" h="6858000">
                <a:moveTo>
                  <a:pt x="1603979" y="0"/>
                </a:moveTo>
                <a:lnTo>
                  <a:pt x="6772146" y="0"/>
                </a:lnTo>
                <a:lnTo>
                  <a:pt x="677214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EE4647C5-2CF8-6860-92FC-5636662D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7497" y="6227397"/>
            <a:ext cx="2514588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8079AE0D-132A-E6D9-1BAB-938507A00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95392" y="6227397"/>
            <a:ext cx="653758" cy="365125"/>
          </a:xfrm>
          <a:prstGeom prst="rect">
            <a:avLst/>
          </a:prstGeom>
        </p:spPr>
        <p:txBody>
          <a:bodyPr/>
          <a:lstStyle>
            <a:lvl1pPr>
              <a:defRPr sz="3200" b="0">
                <a:solidFill>
                  <a:schemeClr val="bg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87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441" y="6237312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237312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55" r:id="rId3"/>
    <p:sldLayoutId id="2147483662" r:id="rId4"/>
    <p:sldLayoutId id="2147483663" r:id="rId5"/>
    <p:sldLayoutId id="2147483664" r:id="rId6"/>
    <p:sldLayoutId id="2147483666" r:id="rId7"/>
    <p:sldLayoutId id="2147483668" r:id="rId8"/>
    <p:sldLayoutId id="2147483669" r:id="rId9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Segoe UI Black" panose="020B0A02040204020203" pitchFamily="34" charset="0"/>
          <a:ea typeface="Segoe UI Black" panose="020B0A02040204020203" pitchFamily="34" charset="0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svg"/><Relationship Id="rId11" Type="http://schemas.microsoft.com/office/2017/06/relationships/model3d" Target="../media/model3d2.glb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9">
            <a:extLst>
              <a:ext uri="{FF2B5EF4-FFF2-40B4-BE49-F238E27FC236}">
                <a16:creationId xmlns:a16="http://schemas.microsoft.com/office/drawing/2014/main" id="{F7514DC8-7F3D-D13D-586C-1786EFBD0283}"/>
              </a:ext>
            </a:extLst>
          </p:cNvPr>
          <p:cNvSpPr/>
          <p:nvPr/>
        </p:nvSpPr>
        <p:spPr>
          <a:xfrm>
            <a:off x="418253" y="5091288"/>
            <a:ext cx="1031513" cy="1781951"/>
          </a:xfrm>
          <a:prstGeom prst="parallelogram">
            <a:avLst>
              <a:gd name="adj" fmla="val 4100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892BC4AB-EE28-D261-5960-DAFB42012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301" y="2890094"/>
            <a:ext cx="6336705" cy="1258985"/>
          </a:xfrm>
        </p:spPr>
        <p:txBody>
          <a:bodyPr/>
          <a:lstStyle/>
          <a:p>
            <a:pPr algn="ctr"/>
            <a:r>
              <a:rPr lang="en-US" sz="2400" dirty="0"/>
              <a:t>AURORA 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Authorized User Recognition for Operational Residential Automation</a:t>
            </a:r>
          </a:p>
        </p:txBody>
      </p:sp>
      <p:pic>
        <p:nvPicPr>
          <p:cNvPr id="8" name="Picture Placeholder 7" descr="A hand touching a screen with icons&#10;&#10;Description automatically generated">
            <a:extLst>
              <a:ext uri="{FF2B5EF4-FFF2-40B4-BE49-F238E27FC236}">
                <a16:creationId xmlns:a16="http://schemas.microsoft.com/office/drawing/2014/main" id="{211ACB31-C8FC-5349-2238-C4CA232F66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8" r="21718"/>
          <a:stretch>
            <a:fillRect/>
          </a:stretch>
        </p:blipFill>
        <p:spPr>
          <a:xfrm>
            <a:off x="5455286" y="15240"/>
            <a:ext cx="6204622" cy="6873240"/>
          </a:xfrm>
          <a:ln>
            <a:solidFill>
              <a:srgbClr val="000000"/>
            </a:solidFill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EACBD87-5A73-3565-9D4E-5867A1ADD000}"/>
              </a:ext>
            </a:extLst>
          </p:cNvPr>
          <p:cNvGrpSpPr/>
          <p:nvPr/>
        </p:nvGrpSpPr>
        <p:grpSpPr>
          <a:xfrm>
            <a:off x="5455286" y="15240"/>
            <a:ext cx="6733539" cy="6873241"/>
            <a:chOff x="5334283" y="-1"/>
            <a:chExt cx="6733539" cy="6873241"/>
          </a:xfrm>
          <a:solidFill>
            <a:srgbClr val="2A5092">
              <a:alpha val="63137"/>
            </a:srgb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A6C481A-8D1C-2C9A-9654-F38BE408247A}"/>
                </a:ext>
              </a:extLst>
            </p:cNvPr>
            <p:cNvSpPr/>
            <p:nvPr/>
          </p:nvSpPr>
          <p:spPr>
            <a:xfrm>
              <a:off x="5334283" y="0"/>
              <a:ext cx="6204622" cy="6873240"/>
            </a:xfrm>
            <a:custGeom>
              <a:avLst/>
              <a:gdLst>
                <a:gd name="connsiteX0" fmla="*/ 5241838 w 6204622"/>
                <a:gd name="connsiteY0" fmla="*/ 4053840 h 6873240"/>
                <a:gd name="connsiteX1" fmla="*/ 6204622 w 6204622"/>
                <a:gd name="connsiteY1" fmla="*/ 4053840 h 6873240"/>
                <a:gd name="connsiteX2" fmla="*/ 5535348 w 6204622"/>
                <a:gd name="connsiteY2" fmla="*/ 6873240 h 6873240"/>
                <a:gd name="connsiteX3" fmla="*/ 4572564 w 6204622"/>
                <a:gd name="connsiteY3" fmla="*/ 6873240 h 6873240"/>
                <a:gd name="connsiteX4" fmla="*/ 1878802 w 6204622"/>
                <a:gd name="connsiteY4" fmla="*/ 0 h 6873240"/>
                <a:gd name="connsiteX5" fmla="*/ 6107472 w 6204622"/>
                <a:gd name="connsiteY5" fmla="*/ 0 h 6873240"/>
                <a:gd name="connsiteX6" fmla="*/ 4503494 w 6204622"/>
                <a:gd name="connsiteY6" fmla="*/ 6858000 h 6873240"/>
                <a:gd name="connsiteX7" fmla="*/ 274824 w 6204622"/>
                <a:gd name="connsiteY7" fmla="*/ 6858000 h 6873240"/>
                <a:gd name="connsiteX8" fmla="*/ 718694 w 6204622"/>
                <a:gd name="connsiteY8" fmla="*/ 0 h 6873240"/>
                <a:gd name="connsiteX9" fmla="*/ 1752570 w 6204622"/>
                <a:gd name="connsiteY9" fmla="*/ 0 h 6873240"/>
                <a:gd name="connsiteX10" fmla="*/ 1033876 w 6204622"/>
                <a:gd name="connsiteY10" fmla="*/ 3027586 h 6873240"/>
                <a:gd name="connsiteX11" fmla="*/ 0 w 6204622"/>
                <a:gd name="connsiteY11" fmla="*/ 3027586 h 6873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4622" h="6873240">
                  <a:moveTo>
                    <a:pt x="5241838" y="4053840"/>
                  </a:moveTo>
                  <a:lnTo>
                    <a:pt x="6204622" y="4053840"/>
                  </a:lnTo>
                  <a:lnTo>
                    <a:pt x="5535348" y="6873240"/>
                  </a:lnTo>
                  <a:lnTo>
                    <a:pt x="4572564" y="6873240"/>
                  </a:lnTo>
                  <a:close/>
                  <a:moveTo>
                    <a:pt x="1878802" y="0"/>
                  </a:moveTo>
                  <a:lnTo>
                    <a:pt x="6107472" y="0"/>
                  </a:lnTo>
                  <a:lnTo>
                    <a:pt x="4503494" y="6858000"/>
                  </a:lnTo>
                  <a:lnTo>
                    <a:pt x="274824" y="6858000"/>
                  </a:lnTo>
                  <a:close/>
                  <a:moveTo>
                    <a:pt x="718694" y="0"/>
                  </a:moveTo>
                  <a:lnTo>
                    <a:pt x="1752570" y="0"/>
                  </a:lnTo>
                  <a:lnTo>
                    <a:pt x="1033876" y="3027586"/>
                  </a:lnTo>
                  <a:lnTo>
                    <a:pt x="0" y="302758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33DBAC3E-92C9-F9AF-2236-EA16934C179C}"/>
                </a:ext>
              </a:extLst>
            </p:cNvPr>
            <p:cNvSpPr/>
            <p:nvPr/>
          </p:nvSpPr>
          <p:spPr>
            <a:xfrm>
              <a:off x="6648277" y="260648"/>
              <a:ext cx="3124200" cy="5397094"/>
            </a:xfrm>
            <a:prstGeom prst="parallelogram">
              <a:avLst>
                <a:gd name="adj" fmla="val 4100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F334F79A-D25E-4295-4689-71DBC417FC49}"/>
                </a:ext>
              </a:extLst>
            </p:cNvPr>
            <p:cNvSpPr/>
            <p:nvPr/>
          </p:nvSpPr>
          <p:spPr>
            <a:xfrm>
              <a:off x="10250312" y="-1"/>
              <a:ext cx="1817510" cy="6858001"/>
            </a:xfrm>
            <a:prstGeom prst="parallelogram">
              <a:avLst>
                <a:gd name="adj" fmla="val 8833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" name="Picture 16" descr="A logo with a triangle and a blue background&#10;&#10;Description automatically generated">
            <a:extLst>
              <a:ext uri="{FF2B5EF4-FFF2-40B4-BE49-F238E27FC236}">
                <a16:creationId xmlns:a16="http://schemas.microsoft.com/office/drawing/2014/main" id="{B59530D5-A8C6-138F-39AB-028C089ED8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46" y="1515762"/>
            <a:ext cx="1173122" cy="105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8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A658D-7D04-B924-B986-3B9846C386D6}"/>
              </a:ext>
            </a:extLst>
          </p:cNvPr>
          <p:cNvSpPr txBox="1"/>
          <p:nvPr/>
        </p:nvSpPr>
        <p:spPr>
          <a:xfrm>
            <a:off x="233342" y="363012"/>
            <a:ext cx="4143874" cy="80030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Project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Partners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23DB57-1DC4-ECA4-09FE-FCB6F639E72C}"/>
              </a:ext>
            </a:extLst>
          </p:cNvPr>
          <p:cNvSpPr/>
          <p:nvPr/>
        </p:nvSpPr>
        <p:spPr>
          <a:xfrm>
            <a:off x="1701924" y="1422688"/>
            <a:ext cx="8712968" cy="4392488"/>
          </a:xfrm>
          <a:prstGeom prst="roundRect">
            <a:avLst>
              <a:gd name="adj" fmla="val 1369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9BB19D-0FD0-4D8D-C2DE-BE7584DD2CE4}"/>
              </a:ext>
            </a:extLst>
          </p:cNvPr>
          <p:cNvSpPr txBox="1"/>
          <p:nvPr/>
        </p:nvSpPr>
        <p:spPr>
          <a:xfrm>
            <a:off x="4729659" y="1985791"/>
            <a:ext cx="2657498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Sachin Dev Das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B14181-1BC9-C93B-21F4-080C698E0A58}"/>
              </a:ext>
            </a:extLst>
          </p:cNvPr>
          <p:cNvSpPr txBox="1"/>
          <p:nvPr/>
        </p:nvSpPr>
        <p:spPr>
          <a:xfrm>
            <a:off x="1931562" y="1985791"/>
            <a:ext cx="2152958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Ayush Soni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6C117B-3430-50C1-3499-BF9E21404201}"/>
              </a:ext>
            </a:extLst>
          </p:cNvPr>
          <p:cNvSpPr txBox="1"/>
          <p:nvPr/>
        </p:nvSpPr>
        <p:spPr>
          <a:xfrm>
            <a:off x="5092998" y="3695577"/>
            <a:ext cx="2081534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Tushar Rana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2E3F79-F2EF-B12D-C9F6-CACFED3DB893}"/>
              </a:ext>
            </a:extLst>
          </p:cNvPr>
          <p:cNvSpPr txBox="1"/>
          <p:nvPr/>
        </p:nvSpPr>
        <p:spPr>
          <a:xfrm>
            <a:off x="2121066" y="3665873"/>
            <a:ext cx="2256150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Abhinav Bhatti</a:t>
            </a:r>
          </a:p>
        </p:txBody>
      </p: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513CBC43-8C03-DB01-F445-38CCAAA98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7F1DE-C608-8C05-9E2D-6011AC414E17}"/>
              </a:ext>
            </a:extLst>
          </p:cNvPr>
          <p:cNvSpPr txBox="1"/>
          <p:nvPr/>
        </p:nvSpPr>
        <p:spPr>
          <a:xfrm>
            <a:off x="8001113" y="1985791"/>
            <a:ext cx="2256150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Karan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FD48F5-007A-065A-82DD-26017891CE41}"/>
              </a:ext>
            </a:extLst>
          </p:cNvPr>
          <p:cNvSpPr txBox="1"/>
          <p:nvPr/>
        </p:nvSpPr>
        <p:spPr>
          <a:xfrm>
            <a:off x="8001113" y="3695577"/>
            <a:ext cx="2256150" cy="30025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Rishi Pathak</a:t>
            </a:r>
          </a:p>
        </p:txBody>
      </p:sp>
    </p:spTree>
    <p:extLst>
      <p:ext uri="{BB962C8B-B14F-4D97-AF65-F5344CB8AC3E}">
        <p14:creationId xmlns:p14="http://schemas.microsoft.com/office/powerpoint/2010/main" val="303469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1C5B58-2D39-8BF5-2B62-8C0C73B56392}"/>
              </a:ext>
            </a:extLst>
          </p:cNvPr>
          <p:cNvSpPr txBox="1"/>
          <p:nvPr/>
        </p:nvSpPr>
        <p:spPr>
          <a:xfrm>
            <a:off x="3790156" y="1901307"/>
            <a:ext cx="5106088" cy="805753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/>
            <a:r>
              <a:rPr lang="en-US" sz="48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THANK YOU</a:t>
            </a:r>
            <a:endParaRPr lang="en-US" sz="48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Arial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637B35F-21E1-E2BD-B9EE-1F35C131B7D3}"/>
              </a:ext>
            </a:extLst>
          </p:cNvPr>
          <p:cNvSpPr/>
          <p:nvPr/>
        </p:nvSpPr>
        <p:spPr>
          <a:xfrm>
            <a:off x="1766274" y="0"/>
            <a:ext cx="2422268" cy="5357902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9891992-95BC-5A1C-D5DB-5CE5D44D543F}"/>
              </a:ext>
            </a:extLst>
          </p:cNvPr>
          <p:cNvSpPr/>
          <p:nvPr/>
        </p:nvSpPr>
        <p:spPr>
          <a:xfrm>
            <a:off x="2551641" y="1"/>
            <a:ext cx="1351569" cy="2989584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CC87D7E5-C3F5-D2E5-CCCB-CA3ACA890940}"/>
              </a:ext>
            </a:extLst>
          </p:cNvPr>
          <p:cNvSpPr/>
          <p:nvPr/>
        </p:nvSpPr>
        <p:spPr>
          <a:xfrm>
            <a:off x="1342800" y="1124744"/>
            <a:ext cx="1323317" cy="4240814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5B6C8-7733-9B63-6EF3-BD810A20BBD6}"/>
              </a:ext>
            </a:extLst>
          </p:cNvPr>
          <p:cNvSpPr txBox="1"/>
          <p:nvPr/>
        </p:nvSpPr>
        <p:spPr>
          <a:xfrm>
            <a:off x="3511986" y="3338917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Arial" pitchFamily="34" charset="0"/>
              </a:rPr>
              <a:t>Any Question?.....</a:t>
            </a:r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89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21985E-6 7.40741E-7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27976E-6 1.85185E-6 L -0.10771 0.81991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1BE3C0B-2655-FDBA-3484-83B0D29D9F04}"/>
              </a:ext>
            </a:extLst>
          </p:cNvPr>
          <p:cNvSpPr/>
          <p:nvPr/>
        </p:nvSpPr>
        <p:spPr>
          <a:xfrm>
            <a:off x="254941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D25E904-51D9-272A-82CA-42128CDC251C}"/>
              </a:ext>
            </a:extLst>
          </p:cNvPr>
          <p:cNvSpPr/>
          <p:nvPr/>
        </p:nvSpPr>
        <p:spPr>
          <a:xfrm>
            <a:off x="351176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190432CB-66DC-8F85-EB4B-FBAB0176BAFF}"/>
              </a:ext>
            </a:extLst>
          </p:cNvPr>
          <p:cNvSpPr/>
          <p:nvPr/>
        </p:nvSpPr>
        <p:spPr>
          <a:xfrm>
            <a:off x="202474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C3C1E99-398D-FF92-7EBB-6423110AA49E}"/>
              </a:ext>
            </a:extLst>
          </p:cNvPr>
          <p:cNvSpPr txBox="1"/>
          <p:nvPr/>
        </p:nvSpPr>
        <p:spPr>
          <a:xfrm>
            <a:off x="6406320" y="908720"/>
            <a:ext cx="4464496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Introduction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A6EA0-890C-BEDB-0DA8-760A92B6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Placeholder 6" descr="A smart home control system&#10;&#10;Description automatically generated">
            <a:extLst>
              <a:ext uri="{FF2B5EF4-FFF2-40B4-BE49-F238E27FC236}">
                <a16:creationId xmlns:a16="http://schemas.microsoft.com/office/drawing/2014/main" id="{7D8E5A74-C782-BECE-7926-73549D94E3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23" r="27423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5425FA-4F1E-C2DA-8C68-0E4530AC075B}"/>
              </a:ext>
            </a:extLst>
          </p:cNvPr>
          <p:cNvSpPr txBox="1"/>
          <p:nvPr/>
        </p:nvSpPr>
        <p:spPr>
          <a:xfrm>
            <a:off x="5446340" y="1844824"/>
            <a:ext cx="6048672" cy="122413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1800" b="1"/>
              <a:t>Home </a:t>
            </a:r>
            <a:r>
              <a:rPr lang="en-US" sz="1800" b="1" dirty="0"/>
              <a:t>automation </a:t>
            </a:r>
            <a:r>
              <a:rPr lang="en-US" sz="1800" dirty="0"/>
              <a:t>refers to the use of technology to control home functions and features automatically. It includes systems that manage lighting, heating, security, and appliances etc.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CC2CC5-17FF-5AD6-0DCD-D2FEBB60786E}"/>
              </a:ext>
            </a:extLst>
          </p:cNvPr>
          <p:cNvSpPr txBox="1"/>
          <p:nvPr/>
        </p:nvSpPr>
        <p:spPr>
          <a:xfrm>
            <a:off x="5438274" y="4183927"/>
            <a:ext cx="6048672" cy="122413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1800" b="1" dirty="0"/>
              <a:t>Introduce voice identification </a:t>
            </a:r>
            <a:r>
              <a:rPr lang="en-US" sz="1800" dirty="0"/>
              <a:t>as a solution that offers both </a:t>
            </a:r>
            <a:r>
              <a:rPr lang="en-US" sz="1800" b="1" dirty="0"/>
              <a:t>security and personalized </a:t>
            </a:r>
            <a:r>
              <a:rPr lang="en-US" sz="1800" dirty="0"/>
              <a:t>control. Only </a:t>
            </a:r>
            <a:r>
              <a:rPr lang="en-US" sz="1800" b="1" dirty="0"/>
              <a:t>registered voices</a:t>
            </a:r>
            <a:r>
              <a:rPr lang="en-US" sz="1800" dirty="0"/>
              <a:t> can activate the system, </a:t>
            </a:r>
            <a:r>
              <a:rPr lang="en-US" sz="1800" b="1" dirty="0"/>
              <a:t>ensuring that commands are executed by authorized users.</a:t>
            </a: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C2E09-0157-B20A-489E-3B82BC57AEF7}"/>
              </a:ext>
            </a:extLst>
          </p:cNvPr>
          <p:cNvSpPr txBox="1"/>
          <p:nvPr/>
        </p:nvSpPr>
        <p:spPr>
          <a:xfrm>
            <a:off x="5446340" y="3528298"/>
            <a:ext cx="5424476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Why Voice Identification?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9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0899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1094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48" grpId="0"/>
      <p:bldP spid="2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3706138F-4662-9F16-656A-7109112DC4DE}"/>
              </a:ext>
            </a:extLst>
          </p:cNvPr>
          <p:cNvSpPr txBox="1"/>
          <p:nvPr/>
        </p:nvSpPr>
        <p:spPr>
          <a:xfrm>
            <a:off x="251216" y="275481"/>
            <a:ext cx="7852247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How Voice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Identification Work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4A5D3225-E8A1-F7AE-0F67-E1E5B849E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AURORA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89035E75-AF27-B75D-1183-B2C733C0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95EE77-E281-A293-5504-08BC771D57F2}"/>
              </a:ext>
            </a:extLst>
          </p:cNvPr>
          <p:cNvSpPr/>
          <p:nvPr/>
        </p:nvSpPr>
        <p:spPr>
          <a:xfrm>
            <a:off x="696139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91B436E-C23D-5F74-16A0-9760BF47B2E6}"/>
              </a:ext>
            </a:extLst>
          </p:cNvPr>
          <p:cNvSpPr/>
          <p:nvPr/>
        </p:nvSpPr>
        <p:spPr>
          <a:xfrm>
            <a:off x="792374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FF5029E1-72F8-95F4-BA2B-97303545E960}"/>
              </a:ext>
            </a:extLst>
          </p:cNvPr>
          <p:cNvSpPr/>
          <p:nvPr/>
        </p:nvSpPr>
        <p:spPr>
          <a:xfrm>
            <a:off x="6409646" y="1481622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371AA7-3C9C-A307-6170-4B788CF189B6}"/>
              </a:ext>
            </a:extLst>
          </p:cNvPr>
          <p:cNvGrpSpPr/>
          <p:nvPr/>
        </p:nvGrpSpPr>
        <p:grpSpPr>
          <a:xfrm>
            <a:off x="251216" y="994139"/>
            <a:ext cx="6710177" cy="2725009"/>
            <a:chOff x="5511890" y="1139091"/>
            <a:chExt cx="5030252" cy="280122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046B76B-4985-CDCA-A78A-685890239F8B}"/>
                </a:ext>
              </a:extLst>
            </p:cNvPr>
            <p:cNvGrpSpPr/>
            <p:nvPr/>
          </p:nvGrpSpPr>
          <p:grpSpPr>
            <a:xfrm>
              <a:off x="6763564" y="1139091"/>
              <a:ext cx="3778578" cy="2801221"/>
              <a:chOff x="404084" y="1238324"/>
              <a:chExt cx="3439047" cy="2801221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7E49BF7-1D85-626E-5F82-CE237B3B8C88}"/>
                  </a:ext>
                </a:extLst>
              </p:cNvPr>
              <p:cNvSpPr txBox="1"/>
              <p:nvPr/>
            </p:nvSpPr>
            <p:spPr>
              <a:xfrm>
                <a:off x="609600" y="1238324"/>
                <a:ext cx="323353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IN" b="1" dirty="0"/>
                  <a:t>Voice Biometrics </a:t>
                </a:r>
                <a:endPara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Black" panose="020B0A02040204020203" pitchFamily="34" charset="0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B0541F2-3259-9837-4862-541574555DD6}"/>
                  </a:ext>
                </a:extLst>
              </p:cNvPr>
              <p:cNvSpPr txBox="1"/>
              <p:nvPr/>
            </p:nvSpPr>
            <p:spPr>
              <a:xfrm>
                <a:off x="404084" y="1739441"/>
                <a:ext cx="3439047" cy="2300104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algn="just">
                  <a:lnSpc>
                    <a:spcPct val="110000"/>
                  </a:lnSpc>
                  <a:defRPr/>
                </a:pPr>
                <a:r>
                  <a:rPr lang="en-US" sz="1600" dirty="0"/>
                  <a:t>Voice biometrics involves the </a:t>
                </a:r>
                <a:r>
                  <a:rPr lang="en-US" sz="1600" b="1" dirty="0"/>
                  <a:t>analysis of </a:t>
                </a:r>
                <a:r>
                  <a:rPr lang="en-US" sz="1600" dirty="0"/>
                  <a:t>a </a:t>
                </a:r>
                <a:r>
                  <a:rPr lang="en-US" sz="1600" b="1" dirty="0"/>
                  <a:t>person's voice </a:t>
                </a:r>
                <a:r>
                  <a:rPr lang="en-US" sz="1600" dirty="0"/>
                  <a:t>to recognize their identity. Each individual has a </a:t>
                </a:r>
                <a:r>
                  <a:rPr lang="en-US" sz="1600" b="1" dirty="0"/>
                  <a:t>unique voiceprint,</a:t>
                </a:r>
                <a:r>
                  <a:rPr lang="en-US" sz="1600" dirty="0"/>
                  <a:t> which is as distinctive as a fingerprint. </a:t>
                </a:r>
              </a:p>
              <a:p>
                <a:pPr algn="just">
                  <a:lnSpc>
                    <a:spcPct val="110000"/>
                  </a:lnSpc>
                  <a:defRPr/>
                </a:pPr>
                <a:endParaRPr lang="en-US" sz="1600" dirty="0"/>
              </a:p>
              <a:p>
                <a:pPr algn="just">
                  <a:lnSpc>
                    <a:spcPct val="110000"/>
                  </a:lnSpc>
                  <a:defRPr/>
                </a:pPr>
                <a:r>
                  <a:rPr lang="en-US" sz="1600" b="1" dirty="0"/>
                  <a:t>analyzes, and matches</a:t>
                </a:r>
                <a:r>
                  <a:rPr lang="en-US" sz="1600" dirty="0"/>
                  <a:t> voice patterns. key technologies involved, such as </a:t>
                </a:r>
                <a:r>
                  <a:rPr lang="en-US" sz="1600" b="1" dirty="0"/>
                  <a:t>machine learning algorithms, </a:t>
                </a:r>
                <a:r>
                  <a:rPr lang="en-US" sz="1600" dirty="0"/>
                  <a:t>signal processing, and neural networks.</a:t>
                </a:r>
                <a:endParaRPr lang="en-US" sz="2000" dirty="0"/>
              </a:p>
              <a:p>
                <a:pPr algn="just">
                  <a:lnSpc>
                    <a:spcPct val="110000"/>
                  </a:lnSpc>
                  <a:defRPr/>
                </a:pPr>
                <a:endParaRPr lang="en-US" sz="2000" kern="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B01E60-DEE1-AEF6-F812-6A560F49DC80}"/>
                </a:ext>
              </a:extLst>
            </p:cNvPr>
            <p:cNvGrpSpPr/>
            <p:nvPr/>
          </p:nvGrpSpPr>
          <p:grpSpPr>
            <a:xfrm>
              <a:off x="5511890" y="1665376"/>
              <a:ext cx="1102196" cy="1102196"/>
              <a:chOff x="5511890" y="1665376"/>
              <a:chExt cx="1102196" cy="110219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990F5E27-82C3-C8D2-2974-7595D5CB6A77}"/>
                  </a:ext>
                </a:extLst>
              </p:cNvPr>
              <p:cNvSpPr/>
              <p:nvPr/>
            </p:nvSpPr>
            <p:spPr>
              <a:xfrm>
                <a:off x="5511890" y="1665376"/>
                <a:ext cx="1102196" cy="110219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Graphic 28" descr="Binoculars outline">
                <a:extLst>
                  <a:ext uri="{FF2B5EF4-FFF2-40B4-BE49-F238E27FC236}">
                    <a16:creationId xmlns:a16="http://schemas.microsoft.com/office/drawing/2014/main" id="{71A28A08-E61C-7503-B54E-8B7C2024386E}"/>
                  </a:ext>
                </a:extLst>
              </p:cNvPr>
              <p:cNvSpPr/>
              <p:nvPr/>
            </p:nvSpPr>
            <p:spPr>
              <a:xfrm>
                <a:off x="5886092" y="2049784"/>
                <a:ext cx="352990" cy="333379"/>
              </a:xfrm>
              <a:custGeom>
                <a:avLst/>
                <a:gdLst>
                  <a:gd name="connsiteX0" fmla="*/ 364876 w 398046"/>
                  <a:gd name="connsiteY0" fmla="*/ 66341 h 375933"/>
                  <a:gd name="connsiteX1" fmla="*/ 298535 w 398046"/>
                  <a:gd name="connsiteY1" fmla="*/ 66341 h 375933"/>
                  <a:gd name="connsiteX2" fmla="*/ 298535 w 398046"/>
                  <a:gd name="connsiteY2" fmla="*/ 49756 h 375933"/>
                  <a:gd name="connsiteX3" fmla="*/ 309592 w 398046"/>
                  <a:gd name="connsiteY3" fmla="*/ 49756 h 375933"/>
                  <a:gd name="connsiteX4" fmla="*/ 309592 w 398046"/>
                  <a:gd name="connsiteY4" fmla="*/ 0 h 375933"/>
                  <a:gd name="connsiteX5" fmla="*/ 226666 w 398046"/>
                  <a:gd name="connsiteY5" fmla="*/ 0 h 375933"/>
                  <a:gd name="connsiteX6" fmla="*/ 226666 w 398046"/>
                  <a:gd name="connsiteY6" fmla="*/ 49756 h 375933"/>
                  <a:gd name="connsiteX7" fmla="*/ 237722 w 398046"/>
                  <a:gd name="connsiteY7" fmla="*/ 49756 h 375933"/>
                  <a:gd name="connsiteX8" fmla="*/ 237722 w 398046"/>
                  <a:gd name="connsiteY8" fmla="*/ 66341 h 375933"/>
                  <a:gd name="connsiteX9" fmla="*/ 226666 w 398046"/>
                  <a:gd name="connsiteY9" fmla="*/ 66341 h 375933"/>
                  <a:gd name="connsiteX10" fmla="*/ 226666 w 398046"/>
                  <a:gd name="connsiteY10" fmla="*/ 93983 h 375933"/>
                  <a:gd name="connsiteX11" fmla="*/ 171381 w 398046"/>
                  <a:gd name="connsiteY11" fmla="*/ 93983 h 375933"/>
                  <a:gd name="connsiteX12" fmla="*/ 171381 w 398046"/>
                  <a:gd name="connsiteY12" fmla="*/ 66341 h 375933"/>
                  <a:gd name="connsiteX13" fmla="*/ 160324 w 398046"/>
                  <a:gd name="connsiteY13" fmla="*/ 66341 h 375933"/>
                  <a:gd name="connsiteX14" fmla="*/ 160324 w 398046"/>
                  <a:gd name="connsiteY14" fmla="*/ 49756 h 375933"/>
                  <a:gd name="connsiteX15" fmla="*/ 171381 w 398046"/>
                  <a:gd name="connsiteY15" fmla="*/ 49756 h 375933"/>
                  <a:gd name="connsiteX16" fmla="*/ 171381 w 398046"/>
                  <a:gd name="connsiteY16" fmla="*/ 0 h 375933"/>
                  <a:gd name="connsiteX17" fmla="*/ 88455 w 398046"/>
                  <a:gd name="connsiteY17" fmla="*/ 0 h 375933"/>
                  <a:gd name="connsiteX18" fmla="*/ 88455 w 398046"/>
                  <a:gd name="connsiteY18" fmla="*/ 49756 h 375933"/>
                  <a:gd name="connsiteX19" fmla="*/ 99512 w 398046"/>
                  <a:gd name="connsiteY19" fmla="*/ 49756 h 375933"/>
                  <a:gd name="connsiteX20" fmla="*/ 99512 w 398046"/>
                  <a:gd name="connsiteY20" fmla="*/ 66341 h 375933"/>
                  <a:gd name="connsiteX21" fmla="*/ 33171 w 398046"/>
                  <a:gd name="connsiteY21" fmla="*/ 66341 h 375933"/>
                  <a:gd name="connsiteX22" fmla="*/ 0 w 398046"/>
                  <a:gd name="connsiteY22" fmla="*/ 248779 h 375933"/>
                  <a:gd name="connsiteX23" fmla="*/ 0 w 398046"/>
                  <a:gd name="connsiteY23" fmla="*/ 353819 h 375933"/>
                  <a:gd name="connsiteX24" fmla="*/ 22114 w 398046"/>
                  <a:gd name="connsiteY24" fmla="*/ 375933 h 375933"/>
                  <a:gd name="connsiteX25" fmla="*/ 105040 w 398046"/>
                  <a:gd name="connsiteY25" fmla="*/ 375933 h 375933"/>
                  <a:gd name="connsiteX26" fmla="*/ 127154 w 398046"/>
                  <a:gd name="connsiteY26" fmla="*/ 353819 h 375933"/>
                  <a:gd name="connsiteX27" fmla="*/ 127154 w 398046"/>
                  <a:gd name="connsiteY27" fmla="*/ 221137 h 375933"/>
                  <a:gd name="connsiteX28" fmla="*/ 149268 w 398046"/>
                  <a:gd name="connsiteY28" fmla="*/ 221137 h 375933"/>
                  <a:gd name="connsiteX29" fmla="*/ 171381 w 398046"/>
                  <a:gd name="connsiteY29" fmla="*/ 199023 h 375933"/>
                  <a:gd name="connsiteX30" fmla="*/ 171381 w 398046"/>
                  <a:gd name="connsiteY30" fmla="*/ 193495 h 375933"/>
                  <a:gd name="connsiteX31" fmla="*/ 226666 w 398046"/>
                  <a:gd name="connsiteY31" fmla="*/ 193495 h 375933"/>
                  <a:gd name="connsiteX32" fmla="*/ 226666 w 398046"/>
                  <a:gd name="connsiteY32" fmla="*/ 199023 h 375933"/>
                  <a:gd name="connsiteX33" fmla="*/ 248779 w 398046"/>
                  <a:gd name="connsiteY33" fmla="*/ 221137 h 375933"/>
                  <a:gd name="connsiteX34" fmla="*/ 270893 w 398046"/>
                  <a:gd name="connsiteY34" fmla="*/ 221137 h 375933"/>
                  <a:gd name="connsiteX35" fmla="*/ 270893 w 398046"/>
                  <a:gd name="connsiteY35" fmla="*/ 353819 h 375933"/>
                  <a:gd name="connsiteX36" fmla="*/ 293007 w 398046"/>
                  <a:gd name="connsiteY36" fmla="*/ 375933 h 375933"/>
                  <a:gd name="connsiteX37" fmla="*/ 375933 w 398046"/>
                  <a:gd name="connsiteY37" fmla="*/ 375933 h 375933"/>
                  <a:gd name="connsiteX38" fmla="*/ 398047 w 398046"/>
                  <a:gd name="connsiteY38" fmla="*/ 353819 h 375933"/>
                  <a:gd name="connsiteX39" fmla="*/ 398047 w 398046"/>
                  <a:gd name="connsiteY39" fmla="*/ 248779 h 375933"/>
                  <a:gd name="connsiteX40" fmla="*/ 99512 w 398046"/>
                  <a:gd name="connsiteY40" fmla="*/ 11057 h 375933"/>
                  <a:gd name="connsiteX41" fmla="*/ 160324 w 398046"/>
                  <a:gd name="connsiteY41" fmla="*/ 11057 h 375933"/>
                  <a:gd name="connsiteX42" fmla="*/ 160324 w 398046"/>
                  <a:gd name="connsiteY42" fmla="*/ 38699 h 375933"/>
                  <a:gd name="connsiteX43" fmla="*/ 99512 w 398046"/>
                  <a:gd name="connsiteY43" fmla="*/ 38699 h 375933"/>
                  <a:gd name="connsiteX44" fmla="*/ 110569 w 398046"/>
                  <a:gd name="connsiteY44" fmla="*/ 49756 h 375933"/>
                  <a:gd name="connsiteX45" fmla="*/ 149268 w 398046"/>
                  <a:gd name="connsiteY45" fmla="*/ 49756 h 375933"/>
                  <a:gd name="connsiteX46" fmla="*/ 149268 w 398046"/>
                  <a:gd name="connsiteY46" fmla="*/ 66341 h 375933"/>
                  <a:gd name="connsiteX47" fmla="*/ 110569 w 398046"/>
                  <a:gd name="connsiteY47" fmla="*/ 66341 h 375933"/>
                  <a:gd name="connsiteX48" fmla="*/ 116097 w 398046"/>
                  <a:gd name="connsiteY48" fmla="*/ 353819 h 375933"/>
                  <a:gd name="connsiteX49" fmla="*/ 105040 w 398046"/>
                  <a:gd name="connsiteY49" fmla="*/ 364876 h 375933"/>
                  <a:gd name="connsiteX50" fmla="*/ 22114 w 398046"/>
                  <a:gd name="connsiteY50" fmla="*/ 364876 h 375933"/>
                  <a:gd name="connsiteX51" fmla="*/ 11057 w 398046"/>
                  <a:gd name="connsiteY51" fmla="*/ 353819 h 375933"/>
                  <a:gd name="connsiteX52" fmla="*/ 11057 w 398046"/>
                  <a:gd name="connsiteY52" fmla="*/ 249774 h 375933"/>
                  <a:gd name="connsiteX53" fmla="*/ 16265 w 398046"/>
                  <a:gd name="connsiteY53" fmla="*/ 221137 h 375933"/>
                  <a:gd name="connsiteX54" fmla="*/ 116097 w 398046"/>
                  <a:gd name="connsiteY54" fmla="*/ 221137 h 375933"/>
                  <a:gd name="connsiteX55" fmla="*/ 160324 w 398046"/>
                  <a:gd name="connsiteY55" fmla="*/ 199023 h 375933"/>
                  <a:gd name="connsiteX56" fmla="*/ 149268 w 398046"/>
                  <a:gd name="connsiteY56" fmla="*/ 210080 h 375933"/>
                  <a:gd name="connsiteX57" fmla="*/ 18277 w 398046"/>
                  <a:gd name="connsiteY57" fmla="*/ 210080 h 375933"/>
                  <a:gd name="connsiteX58" fmla="*/ 42398 w 398046"/>
                  <a:gd name="connsiteY58" fmla="*/ 77398 h 375933"/>
                  <a:gd name="connsiteX59" fmla="*/ 160324 w 398046"/>
                  <a:gd name="connsiteY59" fmla="*/ 77398 h 375933"/>
                  <a:gd name="connsiteX60" fmla="*/ 171381 w 398046"/>
                  <a:gd name="connsiteY60" fmla="*/ 182438 h 375933"/>
                  <a:gd name="connsiteX61" fmla="*/ 171381 w 398046"/>
                  <a:gd name="connsiteY61" fmla="*/ 105040 h 375933"/>
                  <a:gd name="connsiteX62" fmla="*/ 226666 w 398046"/>
                  <a:gd name="connsiteY62" fmla="*/ 105040 h 375933"/>
                  <a:gd name="connsiteX63" fmla="*/ 226666 w 398046"/>
                  <a:gd name="connsiteY63" fmla="*/ 182438 h 375933"/>
                  <a:gd name="connsiteX64" fmla="*/ 237722 w 398046"/>
                  <a:gd name="connsiteY64" fmla="*/ 11057 h 375933"/>
                  <a:gd name="connsiteX65" fmla="*/ 298535 w 398046"/>
                  <a:gd name="connsiteY65" fmla="*/ 11057 h 375933"/>
                  <a:gd name="connsiteX66" fmla="*/ 298535 w 398046"/>
                  <a:gd name="connsiteY66" fmla="*/ 38699 h 375933"/>
                  <a:gd name="connsiteX67" fmla="*/ 237722 w 398046"/>
                  <a:gd name="connsiteY67" fmla="*/ 38699 h 375933"/>
                  <a:gd name="connsiteX68" fmla="*/ 248779 w 398046"/>
                  <a:gd name="connsiteY68" fmla="*/ 49756 h 375933"/>
                  <a:gd name="connsiteX69" fmla="*/ 287478 w 398046"/>
                  <a:gd name="connsiteY69" fmla="*/ 49756 h 375933"/>
                  <a:gd name="connsiteX70" fmla="*/ 287478 w 398046"/>
                  <a:gd name="connsiteY70" fmla="*/ 66341 h 375933"/>
                  <a:gd name="connsiteX71" fmla="*/ 248779 w 398046"/>
                  <a:gd name="connsiteY71" fmla="*/ 66341 h 375933"/>
                  <a:gd name="connsiteX72" fmla="*/ 248779 w 398046"/>
                  <a:gd name="connsiteY72" fmla="*/ 210080 h 375933"/>
                  <a:gd name="connsiteX73" fmla="*/ 237722 w 398046"/>
                  <a:gd name="connsiteY73" fmla="*/ 199023 h 375933"/>
                  <a:gd name="connsiteX74" fmla="*/ 237722 w 398046"/>
                  <a:gd name="connsiteY74" fmla="*/ 77398 h 375933"/>
                  <a:gd name="connsiteX75" fmla="*/ 355649 w 398046"/>
                  <a:gd name="connsiteY75" fmla="*/ 77398 h 375933"/>
                  <a:gd name="connsiteX76" fmla="*/ 379770 w 398046"/>
                  <a:gd name="connsiteY76" fmla="*/ 210080 h 375933"/>
                  <a:gd name="connsiteX77" fmla="*/ 248779 w 398046"/>
                  <a:gd name="connsiteY77" fmla="*/ 210080 h 375933"/>
                  <a:gd name="connsiteX78" fmla="*/ 386990 w 398046"/>
                  <a:gd name="connsiteY78" fmla="*/ 353819 h 375933"/>
                  <a:gd name="connsiteX79" fmla="*/ 375933 w 398046"/>
                  <a:gd name="connsiteY79" fmla="*/ 364876 h 375933"/>
                  <a:gd name="connsiteX80" fmla="*/ 293007 w 398046"/>
                  <a:gd name="connsiteY80" fmla="*/ 364876 h 375933"/>
                  <a:gd name="connsiteX81" fmla="*/ 281950 w 398046"/>
                  <a:gd name="connsiteY81" fmla="*/ 353819 h 375933"/>
                  <a:gd name="connsiteX82" fmla="*/ 281950 w 398046"/>
                  <a:gd name="connsiteY82" fmla="*/ 221137 h 375933"/>
                  <a:gd name="connsiteX83" fmla="*/ 381782 w 398046"/>
                  <a:gd name="connsiteY83" fmla="*/ 221137 h 375933"/>
                  <a:gd name="connsiteX84" fmla="*/ 386990 w 398046"/>
                  <a:gd name="connsiteY84" fmla="*/ 249774 h 375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398046" h="375933">
                    <a:moveTo>
                      <a:pt x="364876" y="66341"/>
                    </a:moveTo>
                    <a:lnTo>
                      <a:pt x="298535" y="66341"/>
                    </a:lnTo>
                    <a:lnTo>
                      <a:pt x="298535" y="49756"/>
                    </a:lnTo>
                    <a:lnTo>
                      <a:pt x="309592" y="49756"/>
                    </a:lnTo>
                    <a:lnTo>
                      <a:pt x="309592" y="0"/>
                    </a:lnTo>
                    <a:lnTo>
                      <a:pt x="226666" y="0"/>
                    </a:lnTo>
                    <a:lnTo>
                      <a:pt x="226666" y="49756"/>
                    </a:lnTo>
                    <a:lnTo>
                      <a:pt x="237722" y="49756"/>
                    </a:lnTo>
                    <a:lnTo>
                      <a:pt x="237722" y="66341"/>
                    </a:lnTo>
                    <a:lnTo>
                      <a:pt x="226666" y="66341"/>
                    </a:lnTo>
                    <a:lnTo>
                      <a:pt x="226666" y="93983"/>
                    </a:lnTo>
                    <a:lnTo>
                      <a:pt x="171381" y="93983"/>
                    </a:lnTo>
                    <a:lnTo>
                      <a:pt x="171381" y="66341"/>
                    </a:lnTo>
                    <a:lnTo>
                      <a:pt x="160324" y="66341"/>
                    </a:lnTo>
                    <a:lnTo>
                      <a:pt x="160324" y="49756"/>
                    </a:lnTo>
                    <a:lnTo>
                      <a:pt x="171381" y="49756"/>
                    </a:lnTo>
                    <a:lnTo>
                      <a:pt x="171381" y="0"/>
                    </a:lnTo>
                    <a:lnTo>
                      <a:pt x="88455" y="0"/>
                    </a:lnTo>
                    <a:lnTo>
                      <a:pt x="88455" y="49756"/>
                    </a:lnTo>
                    <a:lnTo>
                      <a:pt x="99512" y="49756"/>
                    </a:lnTo>
                    <a:lnTo>
                      <a:pt x="99512" y="66341"/>
                    </a:lnTo>
                    <a:lnTo>
                      <a:pt x="33171" y="66341"/>
                    </a:lnTo>
                    <a:lnTo>
                      <a:pt x="0" y="248779"/>
                    </a:lnTo>
                    <a:lnTo>
                      <a:pt x="0" y="353819"/>
                    </a:lnTo>
                    <a:cubicBezTo>
                      <a:pt x="36" y="366017"/>
                      <a:pt x="9916" y="375897"/>
                      <a:pt x="22114" y="375933"/>
                    </a:cubicBezTo>
                    <a:lnTo>
                      <a:pt x="105040" y="375933"/>
                    </a:lnTo>
                    <a:cubicBezTo>
                      <a:pt x="117238" y="375897"/>
                      <a:pt x="127117" y="366017"/>
                      <a:pt x="127154" y="353819"/>
                    </a:cubicBezTo>
                    <a:lnTo>
                      <a:pt x="127154" y="221137"/>
                    </a:lnTo>
                    <a:lnTo>
                      <a:pt x="149268" y="221137"/>
                    </a:lnTo>
                    <a:cubicBezTo>
                      <a:pt x="161465" y="221101"/>
                      <a:pt x="171345" y="211221"/>
                      <a:pt x="171381" y="199023"/>
                    </a:cubicBezTo>
                    <a:lnTo>
                      <a:pt x="171381" y="193495"/>
                    </a:lnTo>
                    <a:lnTo>
                      <a:pt x="226666" y="193495"/>
                    </a:lnTo>
                    <a:lnTo>
                      <a:pt x="226666" y="199023"/>
                    </a:lnTo>
                    <a:cubicBezTo>
                      <a:pt x="226702" y="211221"/>
                      <a:pt x="236581" y="221101"/>
                      <a:pt x="248779" y="221137"/>
                    </a:cubicBezTo>
                    <a:lnTo>
                      <a:pt x="270893" y="221137"/>
                    </a:lnTo>
                    <a:lnTo>
                      <a:pt x="270893" y="353819"/>
                    </a:lnTo>
                    <a:cubicBezTo>
                      <a:pt x="270929" y="366017"/>
                      <a:pt x="280809" y="375897"/>
                      <a:pt x="293007" y="375933"/>
                    </a:cubicBezTo>
                    <a:lnTo>
                      <a:pt x="375933" y="375933"/>
                    </a:lnTo>
                    <a:cubicBezTo>
                      <a:pt x="388131" y="375897"/>
                      <a:pt x="398010" y="366017"/>
                      <a:pt x="398047" y="353819"/>
                    </a:cubicBezTo>
                    <a:lnTo>
                      <a:pt x="398047" y="248779"/>
                    </a:lnTo>
                    <a:close/>
                    <a:moveTo>
                      <a:pt x="99512" y="11057"/>
                    </a:moveTo>
                    <a:lnTo>
                      <a:pt x="160324" y="11057"/>
                    </a:lnTo>
                    <a:lnTo>
                      <a:pt x="160324" y="38699"/>
                    </a:lnTo>
                    <a:lnTo>
                      <a:pt x="99512" y="38699"/>
                    </a:lnTo>
                    <a:close/>
                    <a:moveTo>
                      <a:pt x="110569" y="49756"/>
                    </a:moveTo>
                    <a:lnTo>
                      <a:pt x="149268" y="49756"/>
                    </a:lnTo>
                    <a:lnTo>
                      <a:pt x="149268" y="66341"/>
                    </a:lnTo>
                    <a:lnTo>
                      <a:pt x="110569" y="66341"/>
                    </a:lnTo>
                    <a:close/>
                    <a:moveTo>
                      <a:pt x="116097" y="353819"/>
                    </a:moveTo>
                    <a:cubicBezTo>
                      <a:pt x="116097" y="359926"/>
                      <a:pt x="111147" y="364876"/>
                      <a:pt x="105040" y="364876"/>
                    </a:cubicBezTo>
                    <a:lnTo>
                      <a:pt x="22114" y="364876"/>
                    </a:lnTo>
                    <a:cubicBezTo>
                      <a:pt x="16007" y="364876"/>
                      <a:pt x="11057" y="359926"/>
                      <a:pt x="11057" y="353819"/>
                    </a:cubicBezTo>
                    <a:lnTo>
                      <a:pt x="11057" y="249774"/>
                    </a:lnTo>
                    <a:lnTo>
                      <a:pt x="16265" y="221137"/>
                    </a:lnTo>
                    <a:lnTo>
                      <a:pt x="116097" y="221137"/>
                    </a:lnTo>
                    <a:close/>
                    <a:moveTo>
                      <a:pt x="160324" y="199023"/>
                    </a:moveTo>
                    <a:cubicBezTo>
                      <a:pt x="160324" y="205130"/>
                      <a:pt x="155374" y="210080"/>
                      <a:pt x="149268" y="210080"/>
                    </a:cubicBezTo>
                    <a:lnTo>
                      <a:pt x="18277" y="210080"/>
                    </a:lnTo>
                    <a:lnTo>
                      <a:pt x="42398" y="77398"/>
                    </a:lnTo>
                    <a:lnTo>
                      <a:pt x="160324" y="77398"/>
                    </a:lnTo>
                    <a:close/>
                    <a:moveTo>
                      <a:pt x="171381" y="182438"/>
                    </a:moveTo>
                    <a:lnTo>
                      <a:pt x="171381" y="105040"/>
                    </a:lnTo>
                    <a:lnTo>
                      <a:pt x="226666" y="105040"/>
                    </a:lnTo>
                    <a:lnTo>
                      <a:pt x="226666" y="182438"/>
                    </a:lnTo>
                    <a:close/>
                    <a:moveTo>
                      <a:pt x="237722" y="11057"/>
                    </a:moveTo>
                    <a:lnTo>
                      <a:pt x="298535" y="11057"/>
                    </a:lnTo>
                    <a:lnTo>
                      <a:pt x="298535" y="38699"/>
                    </a:lnTo>
                    <a:lnTo>
                      <a:pt x="237722" y="38699"/>
                    </a:lnTo>
                    <a:close/>
                    <a:moveTo>
                      <a:pt x="248779" y="49756"/>
                    </a:moveTo>
                    <a:lnTo>
                      <a:pt x="287478" y="49756"/>
                    </a:lnTo>
                    <a:lnTo>
                      <a:pt x="287478" y="66341"/>
                    </a:lnTo>
                    <a:lnTo>
                      <a:pt x="248779" y="66341"/>
                    </a:lnTo>
                    <a:close/>
                    <a:moveTo>
                      <a:pt x="248779" y="210080"/>
                    </a:moveTo>
                    <a:cubicBezTo>
                      <a:pt x="242673" y="210080"/>
                      <a:pt x="237722" y="205130"/>
                      <a:pt x="237722" y="199023"/>
                    </a:cubicBezTo>
                    <a:lnTo>
                      <a:pt x="237722" y="77398"/>
                    </a:lnTo>
                    <a:lnTo>
                      <a:pt x="355649" y="77398"/>
                    </a:lnTo>
                    <a:lnTo>
                      <a:pt x="379770" y="210080"/>
                    </a:lnTo>
                    <a:lnTo>
                      <a:pt x="248779" y="210080"/>
                    </a:lnTo>
                    <a:close/>
                    <a:moveTo>
                      <a:pt x="386990" y="353819"/>
                    </a:moveTo>
                    <a:cubicBezTo>
                      <a:pt x="386990" y="359926"/>
                      <a:pt x="382040" y="364876"/>
                      <a:pt x="375933" y="364876"/>
                    </a:cubicBezTo>
                    <a:lnTo>
                      <a:pt x="293007" y="364876"/>
                    </a:lnTo>
                    <a:cubicBezTo>
                      <a:pt x="286900" y="364876"/>
                      <a:pt x="281950" y="359926"/>
                      <a:pt x="281950" y="353819"/>
                    </a:cubicBezTo>
                    <a:lnTo>
                      <a:pt x="281950" y="221137"/>
                    </a:lnTo>
                    <a:lnTo>
                      <a:pt x="381782" y="221137"/>
                    </a:lnTo>
                    <a:lnTo>
                      <a:pt x="386990" y="249774"/>
                    </a:lnTo>
                    <a:close/>
                  </a:path>
                </a:pathLst>
              </a:custGeom>
              <a:solidFill>
                <a:schemeClr val="bg1"/>
              </a:solidFill>
              <a:ln w="54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DF84FA-83E0-4C16-A34C-60128BD0BE64}"/>
              </a:ext>
            </a:extLst>
          </p:cNvPr>
          <p:cNvGrpSpPr/>
          <p:nvPr/>
        </p:nvGrpSpPr>
        <p:grpSpPr>
          <a:xfrm>
            <a:off x="253574" y="4232811"/>
            <a:ext cx="6707817" cy="1310877"/>
            <a:chOff x="5420152" y="2902216"/>
            <a:chExt cx="5121988" cy="131087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73AC8F1-5B22-9D2C-A2D3-1228E8653B2A}"/>
                </a:ext>
              </a:extLst>
            </p:cNvPr>
            <p:cNvGrpSpPr/>
            <p:nvPr/>
          </p:nvGrpSpPr>
          <p:grpSpPr>
            <a:xfrm>
              <a:off x="6989195" y="2922736"/>
              <a:ext cx="3552945" cy="1290357"/>
              <a:chOff x="609441" y="1238324"/>
              <a:chExt cx="3233689" cy="129035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E120D34-0A25-624F-B5CA-1FFDFAB2C6EB}"/>
                  </a:ext>
                </a:extLst>
              </p:cNvPr>
              <p:cNvSpPr txBox="1"/>
              <p:nvPr/>
            </p:nvSpPr>
            <p:spPr>
              <a:xfrm>
                <a:off x="609600" y="1238324"/>
                <a:ext cx="3233530" cy="36918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r>
                  <a:rPr 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Segoe UI Black" panose="020B0A02040204020203" pitchFamily="34" charset="0"/>
                  </a:rPr>
                  <a:t>Component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53F1C4C-423C-C2FA-5094-0050C69ADC5F}"/>
                  </a:ext>
                </a:extLst>
              </p:cNvPr>
              <p:cNvSpPr txBox="1"/>
              <p:nvPr/>
            </p:nvSpPr>
            <p:spPr>
              <a:xfrm>
                <a:off x="609441" y="1739441"/>
                <a:ext cx="3233689" cy="789240"/>
              </a:xfrm>
              <a:prstGeom prst="rect">
                <a:avLst/>
              </a:prstGeom>
              <a:noFill/>
            </p:spPr>
            <p:txBody>
              <a:bodyPr wrap="square" lIns="0" tIns="0" rIns="0" bIns="0" anchor="t">
                <a:noAutofit/>
              </a:bodyPr>
              <a:lstStyle/>
              <a:p>
                <a:pPr marL="285750" indent="-285750">
                  <a:lnSpc>
                    <a:spcPct val="11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lang="en-IN" sz="1400" b="1" dirty="0"/>
                  <a:t>Microphones</a:t>
                </a:r>
                <a:r>
                  <a:rPr lang="en-US" sz="1800" b="1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.</a:t>
                </a:r>
              </a:p>
              <a:p>
                <a:pPr marL="285750" indent="-285750">
                  <a:lnSpc>
                    <a:spcPct val="11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lang="en-IN" sz="1400" b="1" dirty="0"/>
                  <a:t>Voice Processing Unit</a:t>
                </a:r>
              </a:p>
              <a:p>
                <a:pPr marL="285750" indent="-285750">
                  <a:lnSpc>
                    <a:spcPct val="11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lang="en-IN" sz="1400" b="1" dirty="0"/>
                  <a:t>Control Unit</a:t>
                </a:r>
                <a:r>
                  <a:rPr lang="en-US" sz="1800" b="1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479507D-FF0E-536C-F243-E47E1AFD3789}"/>
                </a:ext>
              </a:extLst>
            </p:cNvPr>
            <p:cNvGrpSpPr/>
            <p:nvPr/>
          </p:nvGrpSpPr>
          <p:grpSpPr>
            <a:xfrm>
              <a:off x="5420152" y="2902216"/>
              <a:ext cx="1102196" cy="1102196"/>
              <a:chOff x="5420152" y="2902216"/>
              <a:chExt cx="1102196" cy="1102196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0F3A297-07BF-0CCF-9065-2144B0E963B6}"/>
                  </a:ext>
                </a:extLst>
              </p:cNvPr>
              <p:cNvSpPr/>
              <p:nvPr/>
            </p:nvSpPr>
            <p:spPr>
              <a:xfrm>
                <a:off x="5420152" y="2902216"/>
                <a:ext cx="1102196" cy="1102196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27" descr="Advertising outline">
                <a:extLst>
                  <a:ext uri="{FF2B5EF4-FFF2-40B4-BE49-F238E27FC236}">
                    <a16:creationId xmlns:a16="http://schemas.microsoft.com/office/drawing/2014/main" id="{1241C86E-E9AE-8BA9-E0E6-E007CF302C11}"/>
                  </a:ext>
                </a:extLst>
              </p:cNvPr>
              <p:cNvSpPr/>
              <p:nvPr/>
            </p:nvSpPr>
            <p:spPr>
              <a:xfrm>
                <a:off x="5780047" y="3259660"/>
                <a:ext cx="382406" cy="387308"/>
              </a:xfrm>
              <a:custGeom>
                <a:avLst/>
                <a:gdLst>
                  <a:gd name="connsiteX0" fmla="*/ 77398 w 431217"/>
                  <a:gd name="connsiteY0" fmla="*/ 315120 h 436745"/>
                  <a:gd name="connsiteX1" fmla="*/ 77398 w 431217"/>
                  <a:gd name="connsiteY1" fmla="*/ 436746 h 436745"/>
                  <a:gd name="connsiteX2" fmla="*/ 88455 w 431217"/>
                  <a:gd name="connsiteY2" fmla="*/ 436746 h 436745"/>
                  <a:gd name="connsiteX3" fmla="*/ 88455 w 431217"/>
                  <a:gd name="connsiteY3" fmla="*/ 315120 h 436745"/>
                  <a:gd name="connsiteX4" fmla="*/ 342762 w 431217"/>
                  <a:gd name="connsiteY4" fmla="*/ 315120 h 436745"/>
                  <a:gd name="connsiteX5" fmla="*/ 342762 w 431217"/>
                  <a:gd name="connsiteY5" fmla="*/ 436746 h 436745"/>
                  <a:gd name="connsiteX6" fmla="*/ 353819 w 431217"/>
                  <a:gd name="connsiteY6" fmla="*/ 436746 h 436745"/>
                  <a:gd name="connsiteX7" fmla="*/ 353819 w 431217"/>
                  <a:gd name="connsiteY7" fmla="*/ 315120 h 436745"/>
                  <a:gd name="connsiteX8" fmla="*/ 425689 w 431217"/>
                  <a:gd name="connsiteY8" fmla="*/ 315120 h 436745"/>
                  <a:gd name="connsiteX9" fmla="*/ 431217 w 431217"/>
                  <a:gd name="connsiteY9" fmla="*/ 309592 h 436745"/>
                  <a:gd name="connsiteX10" fmla="*/ 425689 w 431217"/>
                  <a:gd name="connsiteY10" fmla="*/ 304064 h 436745"/>
                  <a:gd name="connsiteX11" fmla="*/ 420160 w 431217"/>
                  <a:gd name="connsiteY11" fmla="*/ 304064 h 436745"/>
                  <a:gd name="connsiteX12" fmla="*/ 420160 w 431217"/>
                  <a:gd name="connsiteY12" fmla="*/ 270893 h 436745"/>
                  <a:gd name="connsiteX13" fmla="*/ 431217 w 431217"/>
                  <a:gd name="connsiteY13" fmla="*/ 270893 h 436745"/>
                  <a:gd name="connsiteX14" fmla="*/ 431217 w 431217"/>
                  <a:gd name="connsiteY14" fmla="*/ 38699 h 436745"/>
                  <a:gd name="connsiteX15" fmla="*/ 353819 w 431217"/>
                  <a:gd name="connsiteY15" fmla="*/ 38699 h 436745"/>
                  <a:gd name="connsiteX16" fmla="*/ 353819 w 431217"/>
                  <a:gd name="connsiteY16" fmla="*/ 11057 h 436745"/>
                  <a:gd name="connsiteX17" fmla="*/ 364876 w 431217"/>
                  <a:gd name="connsiteY17" fmla="*/ 11057 h 436745"/>
                  <a:gd name="connsiteX18" fmla="*/ 370405 w 431217"/>
                  <a:gd name="connsiteY18" fmla="*/ 5528 h 436745"/>
                  <a:gd name="connsiteX19" fmla="*/ 364876 w 431217"/>
                  <a:gd name="connsiteY19" fmla="*/ 0 h 436745"/>
                  <a:gd name="connsiteX20" fmla="*/ 331706 w 431217"/>
                  <a:gd name="connsiteY20" fmla="*/ 0 h 436745"/>
                  <a:gd name="connsiteX21" fmla="*/ 326177 w 431217"/>
                  <a:gd name="connsiteY21" fmla="*/ 5528 h 436745"/>
                  <a:gd name="connsiteX22" fmla="*/ 331706 w 431217"/>
                  <a:gd name="connsiteY22" fmla="*/ 11057 h 436745"/>
                  <a:gd name="connsiteX23" fmla="*/ 342762 w 431217"/>
                  <a:gd name="connsiteY23" fmla="*/ 11057 h 436745"/>
                  <a:gd name="connsiteX24" fmla="*/ 342762 w 431217"/>
                  <a:gd name="connsiteY24" fmla="*/ 38699 h 436745"/>
                  <a:gd name="connsiteX25" fmla="*/ 221137 w 431217"/>
                  <a:gd name="connsiteY25" fmla="*/ 38699 h 436745"/>
                  <a:gd name="connsiteX26" fmla="*/ 221137 w 431217"/>
                  <a:gd name="connsiteY26" fmla="*/ 11057 h 436745"/>
                  <a:gd name="connsiteX27" fmla="*/ 232194 w 431217"/>
                  <a:gd name="connsiteY27" fmla="*/ 11057 h 436745"/>
                  <a:gd name="connsiteX28" fmla="*/ 237722 w 431217"/>
                  <a:gd name="connsiteY28" fmla="*/ 5528 h 436745"/>
                  <a:gd name="connsiteX29" fmla="*/ 232194 w 431217"/>
                  <a:gd name="connsiteY29" fmla="*/ 0 h 436745"/>
                  <a:gd name="connsiteX30" fmla="*/ 199023 w 431217"/>
                  <a:gd name="connsiteY30" fmla="*/ 0 h 436745"/>
                  <a:gd name="connsiteX31" fmla="*/ 193495 w 431217"/>
                  <a:gd name="connsiteY31" fmla="*/ 5528 h 436745"/>
                  <a:gd name="connsiteX32" fmla="*/ 199023 w 431217"/>
                  <a:gd name="connsiteY32" fmla="*/ 11057 h 436745"/>
                  <a:gd name="connsiteX33" fmla="*/ 210080 w 431217"/>
                  <a:gd name="connsiteY33" fmla="*/ 11057 h 436745"/>
                  <a:gd name="connsiteX34" fmla="*/ 210080 w 431217"/>
                  <a:gd name="connsiteY34" fmla="*/ 38699 h 436745"/>
                  <a:gd name="connsiteX35" fmla="*/ 88455 w 431217"/>
                  <a:gd name="connsiteY35" fmla="*/ 38699 h 436745"/>
                  <a:gd name="connsiteX36" fmla="*/ 88455 w 431217"/>
                  <a:gd name="connsiteY36" fmla="*/ 11057 h 436745"/>
                  <a:gd name="connsiteX37" fmla="*/ 99512 w 431217"/>
                  <a:gd name="connsiteY37" fmla="*/ 11057 h 436745"/>
                  <a:gd name="connsiteX38" fmla="*/ 105040 w 431217"/>
                  <a:gd name="connsiteY38" fmla="*/ 5528 h 436745"/>
                  <a:gd name="connsiteX39" fmla="*/ 99512 w 431217"/>
                  <a:gd name="connsiteY39" fmla="*/ 0 h 436745"/>
                  <a:gd name="connsiteX40" fmla="*/ 66341 w 431217"/>
                  <a:gd name="connsiteY40" fmla="*/ 0 h 436745"/>
                  <a:gd name="connsiteX41" fmla="*/ 60813 w 431217"/>
                  <a:gd name="connsiteY41" fmla="*/ 5528 h 436745"/>
                  <a:gd name="connsiteX42" fmla="*/ 66341 w 431217"/>
                  <a:gd name="connsiteY42" fmla="*/ 11057 h 436745"/>
                  <a:gd name="connsiteX43" fmla="*/ 77398 w 431217"/>
                  <a:gd name="connsiteY43" fmla="*/ 11057 h 436745"/>
                  <a:gd name="connsiteX44" fmla="*/ 77398 w 431217"/>
                  <a:gd name="connsiteY44" fmla="*/ 38699 h 436745"/>
                  <a:gd name="connsiteX45" fmla="*/ 0 w 431217"/>
                  <a:gd name="connsiteY45" fmla="*/ 38699 h 436745"/>
                  <a:gd name="connsiteX46" fmla="*/ 0 w 431217"/>
                  <a:gd name="connsiteY46" fmla="*/ 270893 h 436745"/>
                  <a:gd name="connsiteX47" fmla="*/ 11057 w 431217"/>
                  <a:gd name="connsiteY47" fmla="*/ 270893 h 436745"/>
                  <a:gd name="connsiteX48" fmla="*/ 11057 w 431217"/>
                  <a:gd name="connsiteY48" fmla="*/ 304064 h 436745"/>
                  <a:gd name="connsiteX49" fmla="*/ 5528 w 431217"/>
                  <a:gd name="connsiteY49" fmla="*/ 304064 h 436745"/>
                  <a:gd name="connsiteX50" fmla="*/ 0 w 431217"/>
                  <a:gd name="connsiteY50" fmla="*/ 309592 h 436745"/>
                  <a:gd name="connsiteX51" fmla="*/ 5528 w 431217"/>
                  <a:gd name="connsiteY51" fmla="*/ 315120 h 436745"/>
                  <a:gd name="connsiteX52" fmla="*/ 40988 w 431217"/>
                  <a:gd name="connsiteY52" fmla="*/ 304064 h 436745"/>
                  <a:gd name="connsiteX53" fmla="*/ 74158 w 431217"/>
                  <a:gd name="connsiteY53" fmla="*/ 270893 h 436745"/>
                  <a:gd name="connsiteX54" fmla="*/ 77398 w 431217"/>
                  <a:gd name="connsiteY54" fmla="*/ 270893 h 436745"/>
                  <a:gd name="connsiteX55" fmla="*/ 77398 w 431217"/>
                  <a:gd name="connsiteY55" fmla="*/ 304064 h 436745"/>
                  <a:gd name="connsiteX56" fmla="*/ 191206 w 431217"/>
                  <a:gd name="connsiteY56" fmla="*/ 270893 h 436745"/>
                  <a:gd name="connsiteX57" fmla="*/ 158036 w 431217"/>
                  <a:gd name="connsiteY57" fmla="*/ 304064 h 436745"/>
                  <a:gd name="connsiteX58" fmla="*/ 154796 w 431217"/>
                  <a:gd name="connsiteY58" fmla="*/ 304064 h 436745"/>
                  <a:gd name="connsiteX59" fmla="*/ 154796 w 431217"/>
                  <a:gd name="connsiteY59" fmla="*/ 270893 h 436745"/>
                  <a:gd name="connsiteX60" fmla="*/ 257547 w 431217"/>
                  <a:gd name="connsiteY60" fmla="*/ 270893 h 436745"/>
                  <a:gd name="connsiteX61" fmla="*/ 224377 w 431217"/>
                  <a:gd name="connsiteY61" fmla="*/ 304064 h 436745"/>
                  <a:gd name="connsiteX62" fmla="*/ 221137 w 431217"/>
                  <a:gd name="connsiteY62" fmla="*/ 304064 h 436745"/>
                  <a:gd name="connsiteX63" fmla="*/ 221137 w 431217"/>
                  <a:gd name="connsiteY63" fmla="*/ 270893 h 436745"/>
                  <a:gd name="connsiteX64" fmla="*/ 323888 w 431217"/>
                  <a:gd name="connsiteY64" fmla="*/ 270893 h 436745"/>
                  <a:gd name="connsiteX65" fmla="*/ 290718 w 431217"/>
                  <a:gd name="connsiteY65" fmla="*/ 304064 h 436745"/>
                  <a:gd name="connsiteX66" fmla="*/ 287478 w 431217"/>
                  <a:gd name="connsiteY66" fmla="*/ 304064 h 436745"/>
                  <a:gd name="connsiteX67" fmla="*/ 287478 w 431217"/>
                  <a:gd name="connsiteY67" fmla="*/ 270893 h 436745"/>
                  <a:gd name="connsiteX68" fmla="*/ 353819 w 431217"/>
                  <a:gd name="connsiteY68" fmla="*/ 304064 h 436745"/>
                  <a:gd name="connsiteX69" fmla="*/ 353819 w 431217"/>
                  <a:gd name="connsiteY69" fmla="*/ 270893 h 436745"/>
                  <a:gd name="connsiteX70" fmla="*/ 390230 w 431217"/>
                  <a:gd name="connsiteY70" fmla="*/ 270893 h 436745"/>
                  <a:gd name="connsiteX71" fmla="*/ 357059 w 431217"/>
                  <a:gd name="connsiteY71" fmla="*/ 304064 h 436745"/>
                  <a:gd name="connsiteX72" fmla="*/ 342762 w 431217"/>
                  <a:gd name="connsiteY72" fmla="*/ 270893 h 436745"/>
                  <a:gd name="connsiteX73" fmla="*/ 342762 w 431217"/>
                  <a:gd name="connsiteY73" fmla="*/ 304064 h 436745"/>
                  <a:gd name="connsiteX74" fmla="*/ 306352 w 431217"/>
                  <a:gd name="connsiteY74" fmla="*/ 304064 h 436745"/>
                  <a:gd name="connsiteX75" fmla="*/ 339523 w 431217"/>
                  <a:gd name="connsiteY75" fmla="*/ 270893 h 436745"/>
                  <a:gd name="connsiteX76" fmla="*/ 276421 w 431217"/>
                  <a:gd name="connsiteY76" fmla="*/ 270893 h 436745"/>
                  <a:gd name="connsiteX77" fmla="*/ 276421 w 431217"/>
                  <a:gd name="connsiteY77" fmla="*/ 304064 h 436745"/>
                  <a:gd name="connsiteX78" fmla="*/ 240011 w 431217"/>
                  <a:gd name="connsiteY78" fmla="*/ 304064 h 436745"/>
                  <a:gd name="connsiteX79" fmla="*/ 273182 w 431217"/>
                  <a:gd name="connsiteY79" fmla="*/ 270893 h 436745"/>
                  <a:gd name="connsiteX80" fmla="*/ 210080 w 431217"/>
                  <a:gd name="connsiteY80" fmla="*/ 270893 h 436745"/>
                  <a:gd name="connsiteX81" fmla="*/ 210080 w 431217"/>
                  <a:gd name="connsiteY81" fmla="*/ 304064 h 436745"/>
                  <a:gd name="connsiteX82" fmla="*/ 173670 w 431217"/>
                  <a:gd name="connsiteY82" fmla="*/ 304064 h 436745"/>
                  <a:gd name="connsiteX83" fmla="*/ 206841 w 431217"/>
                  <a:gd name="connsiteY83" fmla="*/ 270893 h 436745"/>
                  <a:gd name="connsiteX84" fmla="*/ 143739 w 431217"/>
                  <a:gd name="connsiteY84" fmla="*/ 270893 h 436745"/>
                  <a:gd name="connsiteX85" fmla="*/ 143739 w 431217"/>
                  <a:gd name="connsiteY85" fmla="*/ 304064 h 436745"/>
                  <a:gd name="connsiteX86" fmla="*/ 107329 w 431217"/>
                  <a:gd name="connsiteY86" fmla="*/ 304064 h 436745"/>
                  <a:gd name="connsiteX87" fmla="*/ 140499 w 431217"/>
                  <a:gd name="connsiteY87" fmla="*/ 270893 h 436745"/>
                  <a:gd name="connsiteX88" fmla="*/ 91694 w 431217"/>
                  <a:gd name="connsiteY88" fmla="*/ 304064 h 436745"/>
                  <a:gd name="connsiteX89" fmla="*/ 88455 w 431217"/>
                  <a:gd name="connsiteY89" fmla="*/ 304064 h 436745"/>
                  <a:gd name="connsiteX90" fmla="*/ 88455 w 431217"/>
                  <a:gd name="connsiteY90" fmla="*/ 270893 h 436745"/>
                  <a:gd name="connsiteX91" fmla="*/ 124865 w 431217"/>
                  <a:gd name="connsiteY91" fmla="*/ 270893 h 436745"/>
                  <a:gd name="connsiteX92" fmla="*/ 409104 w 431217"/>
                  <a:gd name="connsiteY92" fmla="*/ 304064 h 436745"/>
                  <a:gd name="connsiteX93" fmla="*/ 372693 w 431217"/>
                  <a:gd name="connsiteY93" fmla="*/ 304064 h 436745"/>
                  <a:gd name="connsiteX94" fmla="*/ 405864 w 431217"/>
                  <a:gd name="connsiteY94" fmla="*/ 270893 h 436745"/>
                  <a:gd name="connsiteX95" fmla="*/ 409104 w 431217"/>
                  <a:gd name="connsiteY95" fmla="*/ 270893 h 436745"/>
                  <a:gd name="connsiteX96" fmla="*/ 11057 w 431217"/>
                  <a:gd name="connsiteY96" fmla="*/ 49756 h 436745"/>
                  <a:gd name="connsiteX97" fmla="*/ 420160 w 431217"/>
                  <a:gd name="connsiteY97" fmla="*/ 49756 h 436745"/>
                  <a:gd name="connsiteX98" fmla="*/ 420160 w 431217"/>
                  <a:gd name="connsiteY98" fmla="*/ 259836 h 436745"/>
                  <a:gd name="connsiteX99" fmla="*/ 11057 w 431217"/>
                  <a:gd name="connsiteY99" fmla="*/ 259836 h 436745"/>
                  <a:gd name="connsiteX100" fmla="*/ 22114 w 431217"/>
                  <a:gd name="connsiteY100" fmla="*/ 270893 h 436745"/>
                  <a:gd name="connsiteX101" fmla="*/ 58524 w 431217"/>
                  <a:gd name="connsiteY101" fmla="*/ 270893 h 436745"/>
                  <a:gd name="connsiteX102" fmla="*/ 25353 w 431217"/>
                  <a:gd name="connsiteY102" fmla="*/ 304064 h 436745"/>
                  <a:gd name="connsiteX103" fmla="*/ 22114 w 431217"/>
                  <a:gd name="connsiteY103" fmla="*/ 304064 h 436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431217" h="436745">
                    <a:moveTo>
                      <a:pt x="77398" y="315120"/>
                    </a:moveTo>
                    <a:lnTo>
                      <a:pt x="77398" y="436746"/>
                    </a:lnTo>
                    <a:lnTo>
                      <a:pt x="88455" y="436746"/>
                    </a:lnTo>
                    <a:lnTo>
                      <a:pt x="88455" y="315120"/>
                    </a:lnTo>
                    <a:lnTo>
                      <a:pt x="342762" y="315120"/>
                    </a:lnTo>
                    <a:lnTo>
                      <a:pt x="342762" y="436746"/>
                    </a:lnTo>
                    <a:lnTo>
                      <a:pt x="353819" y="436746"/>
                    </a:lnTo>
                    <a:lnTo>
                      <a:pt x="353819" y="315120"/>
                    </a:lnTo>
                    <a:lnTo>
                      <a:pt x="425689" y="315120"/>
                    </a:lnTo>
                    <a:cubicBezTo>
                      <a:pt x="428742" y="315120"/>
                      <a:pt x="431217" y="312645"/>
                      <a:pt x="431217" y="309592"/>
                    </a:cubicBezTo>
                    <a:cubicBezTo>
                      <a:pt x="431217" y="306539"/>
                      <a:pt x="428742" y="304064"/>
                      <a:pt x="425689" y="304064"/>
                    </a:cubicBezTo>
                    <a:lnTo>
                      <a:pt x="420160" y="304064"/>
                    </a:lnTo>
                    <a:lnTo>
                      <a:pt x="420160" y="270893"/>
                    </a:lnTo>
                    <a:lnTo>
                      <a:pt x="431217" y="270893"/>
                    </a:lnTo>
                    <a:lnTo>
                      <a:pt x="431217" y="38699"/>
                    </a:lnTo>
                    <a:lnTo>
                      <a:pt x="353819" y="38699"/>
                    </a:lnTo>
                    <a:lnTo>
                      <a:pt x="353819" y="11057"/>
                    </a:lnTo>
                    <a:lnTo>
                      <a:pt x="364876" y="11057"/>
                    </a:lnTo>
                    <a:cubicBezTo>
                      <a:pt x="367930" y="11057"/>
                      <a:pt x="370405" y="8582"/>
                      <a:pt x="370405" y="5528"/>
                    </a:cubicBezTo>
                    <a:cubicBezTo>
                      <a:pt x="370405" y="2475"/>
                      <a:pt x="367930" y="0"/>
                      <a:pt x="364876" y="0"/>
                    </a:cubicBezTo>
                    <a:lnTo>
                      <a:pt x="331706" y="0"/>
                    </a:lnTo>
                    <a:cubicBezTo>
                      <a:pt x="328652" y="0"/>
                      <a:pt x="326177" y="2475"/>
                      <a:pt x="326177" y="5528"/>
                    </a:cubicBezTo>
                    <a:cubicBezTo>
                      <a:pt x="326177" y="8582"/>
                      <a:pt x="328652" y="11057"/>
                      <a:pt x="331706" y="11057"/>
                    </a:cubicBezTo>
                    <a:lnTo>
                      <a:pt x="342762" y="11057"/>
                    </a:lnTo>
                    <a:lnTo>
                      <a:pt x="342762" y="38699"/>
                    </a:lnTo>
                    <a:lnTo>
                      <a:pt x="221137" y="38699"/>
                    </a:lnTo>
                    <a:lnTo>
                      <a:pt x="221137" y="11057"/>
                    </a:lnTo>
                    <a:lnTo>
                      <a:pt x="232194" y="11057"/>
                    </a:lnTo>
                    <a:cubicBezTo>
                      <a:pt x="235247" y="11057"/>
                      <a:pt x="237722" y="8582"/>
                      <a:pt x="237722" y="5528"/>
                    </a:cubicBezTo>
                    <a:cubicBezTo>
                      <a:pt x="237722" y="2475"/>
                      <a:pt x="235247" y="0"/>
                      <a:pt x="232194" y="0"/>
                    </a:cubicBezTo>
                    <a:lnTo>
                      <a:pt x="199023" y="0"/>
                    </a:lnTo>
                    <a:cubicBezTo>
                      <a:pt x="195970" y="0"/>
                      <a:pt x="193495" y="2475"/>
                      <a:pt x="193495" y="5528"/>
                    </a:cubicBezTo>
                    <a:cubicBezTo>
                      <a:pt x="193495" y="8582"/>
                      <a:pt x="195970" y="11057"/>
                      <a:pt x="199023" y="11057"/>
                    </a:cubicBezTo>
                    <a:lnTo>
                      <a:pt x="210080" y="11057"/>
                    </a:lnTo>
                    <a:lnTo>
                      <a:pt x="210080" y="38699"/>
                    </a:lnTo>
                    <a:lnTo>
                      <a:pt x="88455" y="38699"/>
                    </a:lnTo>
                    <a:lnTo>
                      <a:pt x="88455" y="11057"/>
                    </a:lnTo>
                    <a:lnTo>
                      <a:pt x="99512" y="11057"/>
                    </a:lnTo>
                    <a:cubicBezTo>
                      <a:pt x="102565" y="11057"/>
                      <a:pt x="105040" y="8582"/>
                      <a:pt x="105040" y="5528"/>
                    </a:cubicBezTo>
                    <a:cubicBezTo>
                      <a:pt x="105040" y="2475"/>
                      <a:pt x="102565" y="0"/>
                      <a:pt x="99512" y="0"/>
                    </a:cubicBezTo>
                    <a:lnTo>
                      <a:pt x="66341" y="0"/>
                    </a:lnTo>
                    <a:cubicBezTo>
                      <a:pt x="63288" y="0"/>
                      <a:pt x="60813" y="2475"/>
                      <a:pt x="60813" y="5528"/>
                    </a:cubicBezTo>
                    <a:cubicBezTo>
                      <a:pt x="60813" y="8582"/>
                      <a:pt x="63288" y="11057"/>
                      <a:pt x="66341" y="11057"/>
                    </a:cubicBezTo>
                    <a:lnTo>
                      <a:pt x="77398" y="11057"/>
                    </a:lnTo>
                    <a:lnTo>
                      <a:pt x="77398" y="38699"/>
                    </a:lnTo>
                    <a:lnTo>
                      <a:pt x="0" y="38699"/>
                    </a:lnTo>
                    <a:lnTo>
                      <a:pt x="0" y="270893"/>
                    </a:lnTo>
                    <a:lnTo>
                      <a:pt x="11057" y="270893"/>
                    </a:lnTo>
                    <a:lnTo>
                      <a:pt x="11057" y="304064"/>
                    </a:lnTo>
                    <a:lnTo>
                      <a:pt x="5528" y="304064"/>
                    </a:lnTo>
                    <a:cubicBezTo>
                      <a:pt x="2475" y="304064"/>
                      <a:pt x="0" y="306539"/>
                      <a:pt x="0" y="309592"/>
                    </a:cubicBezTo>
                    <a:cubicBezTo>
                      <a:pt x="0" y="312645"/>
                      <a:pt x="2475" y="315120"/>
                      <a:pt x="5528" y="315120"/>
                    </a:cubicBezTo>
                    <a:close/>
                    <a:moveTo>
                      <a:pt x="40988" y="304064"/>
                    </a:moveTo>
                    <a:lnTo>
                      <a:pt x="74158" y="270893"/>
                    </a:lnTo>
                    <a:lnTo>
                      <a:pt x="77398" y="270893"/>
                    </a:lnTo>
                    <a:lnTo>
                      <a:pt x="77398" y="304064"/>
                    </a:lnTo>
                    <a:close/>
                    <a:moveTo>
                      <a:pt x="191206" y="270893"/>
                    </a:moveTo>
                    <a:lnTo>
                      <a:pt x="158036" y="304064"/>
                    </a:lnTo>
                    <a:lnTo>
                      <a:pt x="154796" y="304064"/>
                    </a:lnTo>
                    <a:lnTo>
                      <a:pt x="154796" y="270893"/>
                    </a:lnTo>
                    <a:close/>
                    <a:moveTo>
                      <a:pt x="257547" y="270893"/>
                    </a:moveTo>
                    <a:lnTo>
                      <a:pt x="224377" y="304064"/>
                    </a:lnTo>
                    <a:lnTo>
                      <a:pt x="221137" y="304064"/>
                    </a:lnTo>
                    <a:lnTo>
                      <a:pt x="221137" y="270893"/>
                    </a:lnTo>
                    <a:close/>
                    <a:moveTo>
                      <a:pt x="323888" y="270893"/>
                    </a:moveTo>
                    <a:lnTo>
                      <a:pt x="290718" y="304064"/>
                    </a:lnTo>
                    <a:lnTo>
                      <a:pt x="287478" y="304064"/>
                    </a:lnTo>
                    <a:lnTo>
                      <a:pt x="287478" y="270893"/>
                    </a:lnTo>
                    <a:close/>
                    <a:moveTo>
                      <a:pt x="353819" y="304064"/>
                    </a:moveTo>
                    <a:lnTo>
                      <a:pt x="353819" y="270893"/>
                    </a:lnTo>
                    <a:lnTo>
                      <a:pt x="390230" y="270893"/>
                    </a:lnTo>
                    <a:lnTo>
                      <a:pt x="357059" y="304064"/>
                    </a:lnTo>
                    <a:close/>
                    <a:moveTo>
                      <a:pt x="342762" y="270893"/>
                    </a:moveTo>
                    <a:lnTo>
                      <a:pt x="342762" y="304064"/>
                    </a:lnTo>
                    <a:lnTo>
                      <a:pt x="306352" y="304064"/>
                    </a:lnTo>
                    <a:lnTo>
                      <a:pt x="339523" y="270893"/>
                    </a:lnTo>
                    <a:close/>
                    <a:moveTo>
                      <a:pt x="276421" y="270893"/>
                    </a:moveTo>
                    <a:lnTo>
                      <a:pt x="276421" y="304064"/>
                    </a:lnTo>
                    <a:lnTo>
                      <a:pt x="240011" y="304064"/>
                    </a:lnTo>
                    <a:lnTo>
                      <a:pt x="273182" y="270893"/>
                    </a:lnTo>
                    <a:close/>
                    <a:moveTo>
                      <a:pt x="210080" y="270893"/>
                    </a:moveTo>
                    <a:lnTo>
                      <a:pt x="210080" y="304064"/>
                    </a:lnTo>
                    <a:lnTo>
                      <a:pt x="173670" y="304064"/>
                    </a:lnTo>
                    <a:lnTo>
                      <a:pt x="206841" y="270893"/>
                    </a:lnTo>
                    <a:close/>
                    <a:moveTo>
                      <a:pt x="143739" y="270893"/>
                    </a:moveTo>
                    <a:lnTo>
                      <a:pt x="143739" y="304064"/>
                    </a:lnTo>
                    <a:lnTo>
                      <a:pt x="107329" y="304064"/>
                    </a:lnTo>
                    <a:lnTo>
                      <a:pt x="140499" y="270893"/>
                    </a:lnTo>
                    <a:close/>
                    <a:moveTo>
                      <a:pt x="91694" y="304064"/>
                    </a:moveTo>
                    <a:lnTo>
                      <a:pt x="88455" y="304064"/>
                    </a:lnTo>
                    <a:lnTo>
                      <a:pt x="88455" y="270893"/>
                    </a:lnTo>
                    <a:lnTo>
                      <a:pt x="124865" y="270893"/>
                    </a:lnTo>
                    <a:close/>
                    <a:moveTo>
                      <a:pt x="409104" y="304064"/>
                    </a:moveTo>
                    <a:lnTo>
                      <a:pt x="372693" y="304064"/>
                    </a:lnTo>
                    <a:lnTo>
                      <a:pt x="405864" y="270893"/>
                    </a:lnTo>
                    <a:lnTo>
                      <a:pt x="409104" y="270893"/>
                    </a:lnTo>
                    <a:close/>
                    <a:moveTo>
                      <a:pt x="11057" y="49756"/>
                    </a:moveTo>
                    <a:lnTo>
                      <a:pt x="420160" y="49756"/>
                    </a:lnTo>
                    <a:lnTo>
                      <a:pt x="420160" y="259836"/>
                    </a:lnTo>
                    <a:lnTo>
                      <a:pt x="11057" y="259836"/>
                    </a:lnTo>
                    <a:close/>
                    <a:moveTo>
                      <a:pt x="22114" y="270893"/>
                    </a:moveTo>
                    <a:lnTo>
                      <a:pt x="58524" y="270893"/>
                    </a:lnTo>
                    <a:lnTo>
                      <a:pt x="25353" y="304064"/>
                    </a:lnTo>
                    <a:lnTo>
                      <a:pt x="22114" y="304064"/>
                    </a:lnTo>
                    <a:close/>
                  </a:path>
                </a:pathLst>
              </a:custGeom>
              <a:solidFill>
                <a:schemeClr val="bg1"/>
              </a:solidFill>
              <a:ln w="54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</p:grpSp>
      <p:pic>
        <p:nvPicPr>
          <p:cNvPr id="47" name="Picture Placeholder 46" descr="A person holding a phone with a house and icons&#10;&#10;Description automatically generated">
            <a:extLst>
              <a:ext uri="{FF2B5EF4-FFF2-40B4-BE49-F238E27FC236}">
                <a16:creationId xmlns:a16="http://schemas.microsoft.com/office/drawing/2014/main" id="{9E006940-9295-DF16-A0F2-F298E4D521A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9" r="288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9045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29461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44569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23" grpId="0" animBg="1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1BE3C0B-2655-FDBA-3484-83B0D29D9F04}"/>
              </a:ext>
            </a:extLst>
          </p:cNvPr>
          <p:cNvSpPr/>
          <p:nvPr/>
        </p:nvSpPr>
        <p:spPr>
          <a:xfrm>
            <a:off x="2549413" y="0"/>
            <a:ext cx="3100451" cy="6858000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D25E904-51D9-272A-82CA-42128CDC251C}"/>
              </a:ext>
            </a:extLst>
          </p:cNvPr>
          <p:cNvSpPr/>
          <p:nvPr/>
        </p:nvSpPr>
        <p:spPr>
          <a:xfrm>
            <a:off x="3511761" y="0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190432CB-66DC-8F85-EB4B-FBAB0176BAFF}"/>
              </a:ext>
            </a:extLst>
          </p:cNvPr>
          <p:cNvSpPr/>
          <p:nvPr/>
        </p:nvSpPr>
        <p:spPr>
          <a:xfrm>
            <a:off x="2024743" y="1429851"/>
            <a:ext cx="1693817" cy="5428150"/>
          </a:xfrm>
          <a:prstGeom prst="parallelogram">
            <a:avLst>
              <a:gd name="adj" fmla="val 7485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C3C1E99-398D-FF92-7EBB-6423110AA49E}"/>
              </a:ext>
            </a:extLst>
          </p:cNvPr>
          <p:cNvSpPr txBox="1"/>
          <p:nvPr/>
        </p:nvSpPr>
        <p:spPr>
          <a:xfrm>
            <a:off x="6410843" y="399770"/>
            <a:ext cx="4464496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4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Architecture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A6EA0-890C-BEDB-0DA8-760A92B6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8" descr="A diagram of a process&#10;&#10;Description automatically generated">
            <a:extLst>
              <a:ext uri="{FF2B5EF4-FFF2-40B4-BE49-F238E27FC236}">
                <a16:creationId xmlns:a16="http://schemas.microsoft.com/office/drawing/2014/main" id="{9363AC2A-E149-3720-AF1A-1662350E7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362" y="1159797"/>
            <a:ext cx="4362941" cy="4811258"/>
          </a:xfrm>
          <a:prstGeom prst="rect">
            <a:avLst/>
          </a:prstGeom>
        </p:spPr>
      </p:pic>
      <p:pic>
        <p:nvPicPr>
          <p:cNvPr id="13" name="Picture Placeholder 12" descr="A person touching a screen with icons&#10;&#10;Description automatically generated">
            <a:extLst>
              <a:ext uri="{FF2B5EF4-FFF2-40B4-BE49-F238E27FC236}">
                <a16:creationId xmlns:a16="http://schemas.microsoft.com/office/drawing/2014/main" id="{FEF06841-2250-5C53-37E7-162E7B5270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2" r="261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580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0899E-6 0 L 0.13415 -1.01852 " pathEditMode="relative" rAng="0" ptsTypes="AA">
                                      <p:cBhvr>
                                        <p:cTn id="6" dur="3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07" y="-5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1094E-6 3.33333E-6 L -0.10771 0.8199 " pathEditMode="relative" rAng="0" ptsTypes="AA">
                                      <p:cBhvr>
                                        <p:cTn id="8" dur="3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2" y="4099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A658D-7D04-B924-B986-3B9846C386D6}"/>
              </a:ext>
            </a:extLst>
          </p:cNvPr>
          <p:cNvSpPr txBox="1"/>
          <p:nvPr/>
        </p:nvSpPr>
        <p:spPr>
          <a:xfrm>
            <a:off x="212389" y="167502"/>
            <a:ext cx="5164725" cy="73696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4000" b="0" i="0" dirty="0">
                <a:solidFill>
                  <a:schemeClr val="accent1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Working Of </a:t>
            </a:r>
            <a:r>
              <a:rPr lang="en-US" sz="4000" b="0" i="0" dirty="0"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Model</a:t>
            </a:r>
            <a:endParaRPr lang="en-US" sz="4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23DB57-1DC4-ECA4-09FE-FCB6F639E72C}"/>
              </a:ext>
            </a:extLst>
          </p:cNvPr>
          <p:cNvSpPr/>
          <p:nvPr/>
        </p:nvSpPr>
        <p:spPr>
          <a:xfrm>
            <a:off x="333772" y="1052736"/>
            <a:ext cx="11226857" cy="5090879"/>
          </a:xfrm>
          <a:prstGeom prst="roundRect">
            <a:avLst>
              <a:gd name="adj" fmla="val 1369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513CBC43-8C03-DB01-F445-38CCAAA98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83AE8D1-8406-4CFE-E45C-21F8DFE94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820" y="1002796"/>
            <a:ext cx="10081820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process begins when a user issues a voice command.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Voice Capture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system captures the user's voice via a microphone.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Pre-Processing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captured voice is filtered and processed to enhance clarity and remove noise.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Voiceprint Matching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processed voice is compared against stored voiceprints in the database.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Authentication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If Authenticated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The system confirms the user’s identity.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If Not Authenticated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The system rejects the command.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Command Execution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For authenticated users, the system executes the command (e.g., controlling lights, 	temperature).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Feedback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system provides feedback to the user, confirming command execution or rejection.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process concludes, ready for the next command </a:t>
            </a:r>
          </a:p>
        </p:txBody>
      </p:sp>
    </p:spTree>
    <p:extLst>
      <p:ext uri="{BB962C8B-B14F-4D97-AF65-F5344CB8AC3E}">
        <p14:creationId xmlns:p14="http://schemas.microsoft.com/office/powerpoint/2010/main" val="397030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8C198C0-908E-B9D7-2BCA-B3EC5EA76EBB}"/>
              </a:ext>
            </a:extLst>
          </p:cNvPr>
          <p:cNvCxnSpPr>
            <a:cxnSpLocks/>
          </p:cNvCxnSpPr>
          <p:nvPr/>
        </p:nvCxnSpPr>
        <p:spPr>
          <a:xfrm flipV="1">
            <a:off x="7745518" y="2598728"/>
            <a:ext cx="0" cy="62909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62">
            <a:extLst>
              <a:ext uri="{FF2B5EF4-FFF2-40B4-BE49-F238E27FC236}">
                <a16:creationId xmlns:a16="http://schemas.microsoft.com/office/drawing/2014/main" id="{3F2F6F12-0CD0-56F1-E391-32F2CD086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Advantages </a:t>
            </a:r>
            <a:endParaRPr lang="en-US" dirty="0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1D94CD4F-89B5-6EF3-B91F-1064E6B9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831C54B3-2F78-2197-B046-93C5DB425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AURORA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3AB484-378D-419A-3580-68895C522E65}"/>
              </a:ext>
            </a:extLst>
          </p:cNvPr>
          <p:cNvSpPr txBox="1"/>
          <p:nvPr/>
        </p:nvSpPr>
        <p:spPr>
          <a:xfrm>
            <a:off x="0" y="950320"/>
            <a:ext cx="1218882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Enhanced Security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Exclusive Access:</a:t>
            </a:r>
            <a:r>
              <a:rPr lang="en-US" sz="2000" dirty="0"/>
              <a:t> Only registered users can control the system, reducing the risk of unauthorized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Real-Time Verification:</a:t>
            </a:r>
            <a:r>
              <a:rPr lang="en-US" sz="2000" dirty="0"/>
              <a:t> The system instantly verifies the voice before executing any command, ensuring real-time security.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Personalized Experience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User-Specific Profiles:</a:t>
            </a:r>
            <a:r>
              <a:rPr lang="en-US" sz="2000" dirty="0"/>
              <a:t> The system can tailor responses and actions based on individual user preferences, such as setting the preferred room temperature.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Multiple Users:</a:t>
            </a:r>
            <a:r>
              <a:rPr lang="en-US" sz="2000" dirty="0"/>
              <a:t> Different users in the household can have their preferences stored and recognized.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Convenience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Hands-Free Operation:</a:t>
            </a:r>
            <a:r>
              <a:rPr lang="en-US" sz="2000" dirty="0"/>
              <a:t> Voice commands allow users to control the system without needing physical interaction, ideal for when their hands are occupied.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Ease of Use:</a:t>
            </a:r>
            <a:r>
              <a:rPr lang="en-US" sz="2000" dirty="0"/>
              <a:t> The system is user-friendly, requiring minimal setup and operation.</a:t>
            </a:r>
          </a:p>
        </p:txBody>
      </p:sp>
    </p:spTree>
    <p:extLst>
      <p:ext uri="{BB962C8B-B14F-4D97-AF65-F5344CB8AC3E}">
        <p14:creationId xmlns:p14="http://schemas.microsoft.com/office/powerpoint/2010/main" val="306202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8C198C0-908E-B9D7-2BCA-B3EC5EA76EBB}"/>
              </a:ext>
            </a:extLst>
          </p:cNvPr>
          <p:cNvCxnSpPr>
            <a:cxnSpLocks/>
          </p:cNvCxnSpPr>
          <p:nvPr/>
        </p:nvCxnSpPr>
        <p:spPr>
          <a:xfrm flipV="1">
            <a:off x="7745518" y="2598728"/>
            <a:ext cx="0" cy="62909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62">
            <a:extLst>
              <a:ext uri="{FF2B5EF4-FFF2-40B4-BE49-F238E27FC236}">
                <a16:creationId xmlns:a16="http://schemas.microsoft.com/office/drawing/2014/main" id="{3F2F6F12-0CD0-56F1-E391-32F2CD08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96" y="275061"/>
            <a:ext cx="9685442" cy="711081"/>
          </a:xfrm>
        </p:spPr>
        <p:txBody>
          <a:bodyPr/>
          <a:lstStyle/>
          <a:p>
            <a:r>
              <a:rPr lang="en-US" sz="36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Challenges </a:t>
            </a:r>
            <a:endParaRPr lang="en-US" dirty="0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1D94CD4F-89B5-6EF3-B91F-1064E6B9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4781F10-E3FA-5BC6-A953-865036C500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" y="1690062"/>
            <a:ext cx="10297144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u="sng" dirty="0">
                <a:latin typeface="Arial" panose="020B0604020202020204" pitchFamily="34" charset="0"/>
              </a:rPr>
              <a:t>Technical Challenges</a:t>
            </a:r>
            <a:endParaRPr lang="en-US" altLang="en-US" sz="2000" u="sng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Voice Recognition Accuracy:</a:t>
            </a:r>
            <a:r>
              <a:rPr lang="en-US" altLang="en-US" sz="2000" dirty="0">
                <a:latin typeface="Arial" panose="020B0604020202020204" pitchFamily="34" charset="0"/>
              </a:rPr>
              <a:t> Discuss factors that can affect recognition accuracy, such as background noise, accents, and voice changes due to illness.</a:t>
            </a: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System Reliability:</a:t>
            </a:r>
            <a:r>
              <a:rPr lang="en-US" altLang="en-US" sz="2000" dirty="0">
                <a:latin typeface="Arial" panose="020B0604020202020204" pitchFamily="34" charset="0"/>
              </a:rPr>
              <a:t> Address the importance of maintaining a robust system that can handle multiple users and commands without failure.</a:t>
            </a: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u="sng" dirty="0">
                <a:latin typeface="Arial" panose="020B0604020202020204" pitchFamily="34" charset="0"/>
              </a:rPr>
              <a:t>User Privacy Concerns</a:t>
            </a:r>
            <a:endParaRPr lang="en-US" altLang="en-US" sz="2000" u="sng" dirty="0">
              <a:latin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Data Security:</a:t>
            </a:r>
            <a:r>
              <a:rPr lang="en-US" altLang="en-US" sz="2000" dirty="0">
                <a:latin typeface="Arial" panose="020B0604020202020204" pitchFamily="34" charset="0"/>
              </a:rPr>
              <a:t> Highlight the importance of securing voice data and maintaining user privacy.</a:t>
            </a: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User Consent:</a:t>
            </a:r>
            <a:r>
              <a:rPr lang="en-US" altLang="en-US" sz="2000" dirty="0">
                <a:latin typeface="Arial" panose="020B0604020202020204" pitchFamily="34" charset="0"/>
              </a:rPr>
              <a:t> Discuss the need for clear user consent when storing and using voice data.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aroler in Blue Jacket">
                <a:extLst>
                  <a:ext uri="{FF2B5EF4-FFF2-40B4-BE49-F238E27FC236}">
                    <a16:creationId xmlns:a16="http://schemas.microsoft.com/office/drawing/2014/main" id="{8C910DE4-A59C-1BBC-AD71-D22FDB2EE10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00585943"/>
                  </p:ext>
                </p:extLst>
              </p:nvPr>
            </p:nvGraphicFramePr>
            <p:xfrm>
              <a:off x="10331304" y="1655782"/>
              <a:ext cx="1788477" cy="50419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88477" cy="5041982"/>
                    </a:xfrm>
                    <a:prstGeom prst="rect">
                      <a:avLst/>
                    </a:prstGeom>
                  </am3d:spPr>
                  <am3d:camera>
                    <am3d:pos x="0" y="0" z="530389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09538" d="1000000"/>
                    <am3d:preTrans dx="-124000" dy="-18000000" dz="127018"/>
                    <am3d:scale>
                      <am3d:sx n="1000000" d="1000000"/>
                      <am3d:sy n="1000000" d="1000000"/>
                      <am3d:sz n="1000000" d="1000000"/>
                    </am3d:scale>
                    <am3d:rot ax="312474" ay="-1877082" az="-16259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273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aroler in Blue Jacket">
                <a:extLst>
                  <a:ext uri="{FF2B5EF4-FFF2-40B4-BE49-F238E27FC236}">
                    <a16:creationId xmlns:a16="http://schemas.microsoft.com/office/drawing/2014/main" id="{8C910DE4-A59C-1BBC-AD71-D22FDB2EE1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31304" y="1655782"/>
                <a:ext cx="1788477" cy="50419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733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A658D-7D04-B924-B986-3B9846C386D6}"/>
              </a:ext>
            </a:extLst>
          </p:cNvPr>
          <p:cNvSpPr txBox="1"/>
          <p:nvPr/>
        </p:nvSpPr>
        <p:spPr>
          <a:xfrm>
            <a:off x="648353" y="555171"/>
            <a:ext cx="3859795" cy="124097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40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Future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Scope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23DB57-1DC4-ECA4-09FE-FCB6F639E72C}"/>
              </a:ext>
            </a:extLst>
          </p:cNvPr>
          <p:cNvSpPr/>
          <p:nvPr/>
        </p:nvSpPr>
        <p:spPr>
          <a:xfrm>
            <a:off x="4229100" y="1751127"/>
            <a:ext cx="7331529" cy="4392488"/>
          </a:xfrm>
          <a:prstGeom prst="roundRect">
            <a:avLst>
              <a:gd name="adj" fmla="val 1369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A7A484-D981-DD54-0D5E-21BFECB43BCD}"/>
              </a:ext>
            </a:extLst>
          </p:cNvPr>
          <p:cNvGrpSpPr/>
          <p:nvPr/>
        </p:nvGrpSpPr>
        <p:grpSpPr>
          <a:xfrm>
            <a:off x="4776572" y="2424538"/>
            <a:ext cx="3478689" cy="717435"/>
            <a:chOff x="4776572" y="2424538"/>
            <a:chExt cx="3478689" cy="71743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9BB19D-0FD0-4D8D-C2DE-BE7584DD2CE4}"/>
                </a:ext>
              </a:extLst>
            </p:cNvPr>
            <p:cNvSpPr txBox="1"/>
            <p:nvPr/>
          </p:nvSpPr>
          <p:spPr>
            <a:xfrm>
              <a:off x="5597763" y="2616587"/>
              <a:ext cx="2657498" cy="300256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r>
                <a:rPr lang="en-US" sz="1800" b="1" dirty="0">
                  <a:solidFill>
                    <a:schemeClr val="bg1"/>
                  </a:solidFill>
                  <a:cs typeface="Arial" pitchFamily="34" charset="0"/>
                </a:rPr>
                <a:t>Predictive automation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6F2C1FD1-4A5A-5F44-5F40-945B87BF57EF}"/>
                </a:ext>
              </a:extLst>
            </p:cNvPr>
            <p:cNvSpPr/>
            <p:nvPr/>
          </p:nvSpPr>
          <p:spPr>
            <a:xfrm>
              <a:off x="4776572" y="2424538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Graphic 11" descr="Board Of Directors outline">
              <a:extLst>
                <a:ext uri="{FF2B5EF4-FFF2-40B4-BE49-F238E27FC236}">
                  <a16:creationId xmlns:a16="http://schemas.microsoft.com/office/drawing/2014/main" id="{77636B13-D87D-4441-F660-5A99104CC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93464" y="2541430"/>
              <a:ext cx="483650" cy="483650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CA1B115-EA08-2C9E-9657-A3B9894E0459}"/>
              </a:ext>
            </a:extLst>
          </p:cNvPr>
          <p:cNvGrpSpPr/>
          <p:nvPr/>
        </p:nvGrpSpPr>
        <p:grpSpPr>
          <a:xfrm>
            <a:off x="8071950" y="2424538"/>
            <a:ext cx="2965441" cy="717435"/>
            <a:chOff x="8071950" y="2424538"/>
            <a:chExt cx="2965441" cy="71743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EB14181-1BC9-C93B-21F4-080C698E0A58}"/>
                </a:ext>
              </a:extLst>
            </p:cNvPr>
            <p:cNvSpPr txBox="1"/>
            <p:nvPr/>
          </p:nvSpPr>
          <p:spPr>
            <a:xfrm>
              <a:off x="8884433" y="2633127"/>
              <a:ext cx="2152958" cy="300256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r>
                <a:rPr lang="en-US" sz="1800" b="1" dirty="0">
                  <a:solidFill>
                    <a:schemeClr val="bg1"/>
                  </a:solidFill>
                  <a:cs typeface="Arial" pitchFamily="34" charset="0"/>
                </a:rPr>
                <a:t>Multi-User support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DE6BA19-540E-0904-23A4-C33182700ED0}"/>
                </a:ext>
              </a:extLst>
            </p:cNvPr>
            <p:cNvSpPr/>
            <p:nvPr/>
          </p:nvSpPr>
          <p:spPr>
            <a:xfrm>
              <a:off x="8071950" y="2424538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Briefcase outline">
              <a:extLst>
                <a:ext uri="{FF2B5EF4-FFF2-40B4-BE49-F238E27FC236}">
                  <a16:creationId xmlns:a16="http://schemas.microsoft.com/office/drawing/2014/main" id="{3C3F4CDA-60D1-BAB1-8B70-8F62F2382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188842" y="2541430"/>
              <a:ext cx="483650" cy="48365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F833FDE-76A0-0BE3-56E1-C92E9F837191}"/>
              </a:ext>
            </a:extLst>
          </p:cNvPr>
          <p:cNvGrpSpPr/>
          <p:nvPr/>
        </p:nvGrpSpPr>
        <p:grpSpPr>
          <a:xfrm>
            <a:off x="4776572" y="4211040"/>
            <a:ext cx="2920485" cy="717435"/>
            <a:chOff x="4776572" y="4211040"/>
            <a:chExt cx="2920485" cy="71743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D6C117B-3430-50C1-3499-BF9E21404201}"/>
                </a:ext>
              </a:extLst>
            </p:cNvPr>
            <p:cNvSpPr txBox="1"/>
            <p:nvPr/>
          </p:nvSpPr>
          <p:spPr>
            <a:xfrm>
              <a:off x="5615523" y="4419629"/>
              <a:ext cx="2081534" cy="300256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r>
                <a:rPr lang="en-US" sz="1800" b="1" dirty="0">
                  <a:solidFill>
                    <a:schemeClr val="bg1"/>
                  </a:solidFill>
                  <a:cs typeface="Arial" pitchFamily="34" charset="0"/>
                </a:rPr>
                <a:t>Adaptive Learning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4295F8C8-9754-2306-CF5B-E8448971C0FA}"/>
                </a:ext>
              </a:extLst>
            </p:cNvPr>
            <p:cNvSpPr/>
            <p:nvPr/>
          </p:nvSpPr>
          <p:spPr>
            <a:xfrm>
              <a:off x="4776572" y="4211040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Graphic 23" descr="Handshake outline">
              <a:extLst>
                <a:ext uri="{FF2B5EF4-FFF2-40B4-BE49-F238E27FC236}">
                  <a16:creationId xmlns:a16="http://schemas.microsoft.com/office/drawing/2014/main" id="{8156108D-7E6A-134B-16F0-C0FF29086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93464" y="4327932"/>
              <a:ext cx="483650" cy="48365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21F5518-4BC0-D1A7-506F-99325DDE6ABF}"/>
              </a:ext>
            </a:extLst>
          </p:cNvPr>
          <p:cNvGrpSpPr/>
          <p:nvPr/>
        </p:nvGrpSpPr>
        <p:grpSpPr>
          <a:xfrm>
            <a:off x="8071950" y="4211040"/>
            <a:ext cx="2700053" cy="717435"/>
            <a:chOff x="8071950" y="4211040"/>
            <a:chExt cx="2700053" cy="71743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82E3F79-F2EF-B12D-C9F6-CACFED3DB893}"/>
                </a:ext>
              </a:extLst>
            </p:cNvPr>
            <p:cNvSpPr txBox="1"/>
            <p:nvPr/>
          </p:nvSpPr>
          <p:spPr>
            <a:xfrm>
              <a:off x="8869461" y="4431850"/>
              <a:ext cx="1902542" cy="300256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noAutofit/>
            </a:bodyPr>
            <a:lstStyle/>
            <a:p>
              <a:r>
                <a:rPr lang="en-US" sz="1800" b="1" dirty="0">
                  <a:solidFill>
                    <a:schemeClr val="bg1"/>
                  </a:solidFill>
                  <a:cs typeface="Arial" pitchFamily="34" charset="0"/>
                </a:rPr>
                <a:t>Customization</a:t>
              </a: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DB9D5211-1E35-64B0-B5E3-B743998E92FE}"/>
                </a:ext>
              </a:extLst>
            </p:cNvPr>
            <p:cNvSpPr/>
            <p:nvPr/>
          </p:nvSpPr>
          <p:spPr>
            <a:xfrm>
              <a:off x="8071950" y="4211040"/>
              <a:ext cx="717435" cy="717435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Graphic 29" descr="Management outline">
              <a:extLst>
                <a:ext uri="{FF2B5EF4-FFF2-40B4-BE49-F238E27FC236}">
                  <a16:creationId xmlns:a16="http://schemas.microsoft.com/office/drawing/2014/main" id="{306AED0C-AFA9-FBFC-BAFD-29C15680A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188842" y="4327932"/>
              <a:ext cx="483650" cy="483650"/>
            </a:xfrm>
            <a:prstGeom prst="rect">
              <a:avLst/>
            </a:prstGeom>
          </p:spPr>
        </p:pic>
      </p:grpSp>
      <p:sp>
        <p:nvSpPr>
          <p:cNvPr id="48" name="Footer Placeholder 47">
            <a:extLst>
              <a:ext uri="{FF2B5EF4-FFF2-40B4-BE49-F238E27FC236}">
                <a16:creationId xmlns:a16="http://schemas.microsoft.com/office/drawing/2014/main" id="{BC38135F-972C-08E5-B09C-74390D303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AURORA</a:t>
            </a:r>
          </a:p>
        </p:txBody>
      </p: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513CBC43-8C03-DB01-F445-38CCAAA98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urface Pro - Burgundy">
                <a:extLst>
                  <a:ext uri="{FF2B5EF4-FFF2-40B4-BE49-F238E27FC236}">
                    <a16:creationId xmlns:a16="http://schemas.microsoft.com/office/drawing/2014/main" id="{D71C24CF-D205-901E-6A64-21A9C7D9CC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9409339"/>
                  </p:ext>
                </p:extLst>
              </p:nvPr>
            </p:nvGraphicFramePr>
            <p:xfrm>
              <a:off x="218506" y="2276872"/>
              <a:ext cx="4573721" cy="2878778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4573721" cy="2878778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-346506" ay="2853287" az="-256086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54104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urface Pro - Burgundy">
                <a:extLst>
                  <a:ext uri="{FF2B5EF4-FFF2-40B4-BE49-F238E27FC236}">
                    <a16:creationId xmlns:a16="http://schemas.microsoft.com/office/drawing/2014/main" id="{D71C24CF-D205-901E-6A64-21A9C7D9CC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18506" y="2276872"/>
                <a:ext cx="4573721" cy="28787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601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8C198C0-908E-B9D7-2BCA-B3EC5EA76EBB}"/>
              </a:ext>
            </a:extLst>
          </p:cNvPr>
          <p:cNvCxnSpPr>
            <a:cxnSpLocks/>
          </p:cNvCxnSpPr>
          <p:nvPr/>
        </p:nvCxnSpPr>
        <p:spPr>
          <a:xfrm flipV="1">
            <a:off x="7745518" y="2598728"/>
            <a:ext cx="0" cy="62909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62">
            <a:extLst>
              <a:ext uri="{FF2B5EF4-FFF2-40B4-BE49-F238E27FC236}">
                <a16:creationId xmlns:a16="http://schemas.microsoft.com/office/drawing/2014/main" id="{3F2F6F12-0CD0-56F1-E391-32F2CD08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80" y="320490"/>
            <a:ext cx="9685442" cy="711081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Conclusion</a:t>
            </a:r>
            <a:r>
              <a:rPr lang="en-US" sz="3600" dirty="0">
                <a:solidFill>
                  <a:schemeClr val="accent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endParaRPr lang="en-US" dirty="0"/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1D94CD4F-89B5-6EF3-B91F-1064E6B9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10C342-6016-43F3-A2B1-444227857B6A}"/>
              </a:ext>
            </a:extLst>
          </p:cNvPr>
          <p:cNvSpPr txBox="1"/>
          <p:nvPr/>
        </p:nvSpPr>
        <p:spPr>
          <a:xfrm>
            <a:off x="3070076" y="2990088"/>
            <a:ext cx="3353584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2CB7AA32-2AC1-35A8-8D21-2B8E8DCE57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665" y="1769577"/>
            <a:ext cx="5154305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integration of voice identification in home automation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enhances security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personalizes user experiences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offers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convenient, hands-free control system.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Call to Action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Encourage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audience to consider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implementing voice identification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their home automation systems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achieve a higher level of security and personalized control.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19" descr="A computer mouse with a diagram of a house&#10;&#10;Description automatically generated">
            <a:extLst>
              <a:ext uri="{FF2B5EF4-FFF2-40B4-BE49-F238E27FC236}">
                <a16:creationId xmlns:a16="http://schemas.microsoft.com/office/drawing/2014/main" id="{036C79CE-0B66-ED3D-D52E-B073A57A8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838" y="0"/>
            <a:ext cx="5451987" cy="6857999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2EF84B-6B07-495C-CCC5-F266FBB27C62}"/>
              </a:ext>
            </a:extLst>
          </p:cNvPr>
          <p:cNvSpPr/>
          <p:nvPr/>
        </p:nvSpPr>
        <p:spPr>
          <a:xfrm>
            <a:off x="7734178" y="-10312"/>
            <a:ext cx="1729979" cy="3826603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6F6F7E6-0C5F-C458-3D96-5CE3423860F5}"/>
              </a:ext>
            </a:extLst>
          </p:cNvPr>
          <p:cNvGrpSpPr/>
          <p:nvPr/>
        </p:nvGrpSpPr>
        <p:grpSpPr>
          <a:xfrm>
            <a:off x="6736838" y="-10312"/>
            <a:ext cx="3135443" cy="6858000"/>
            <a:chOff x="6736838" y="-10312"/>
            <a:chExt cx="3135443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5E88F95-69C1-5D95-40CE-A38AA3D62F50}"/>
                </a:ext>
              </a:extLst>
            </p:cNvPr>
            <p:cNvSpPr/>
            <p:nvPr/>
          </p:nvSpPr>
          <p:spPr>
            <a:xfrm>
              <a:off x="6736838" y="0"/>
              <a:ext cx="1487543" cy="6847688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F2F2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D6C5BC9-7DB5-12F6-B54C-876FCC8BFBE5}"/>
                </a:ext>
              </a:extLst>
            </p:cNvPr>
            <p:cNvSpPr/>
            <p:nvPr/>
          </p:nvSpPr>
          <p:spPr>
            <a:xfrm>
              <a:off x="7436905" y="0"/>
              <a:ext cx="1487543" cy="1476400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F2F2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355295-4D32-9412-FD9C-5352488D6CA9}"/>
                </a:ext>
              </a:extLst>
            </p:cNvPr>
            <p:cNvSpPr/>
            <p:nvPr/>
          </p:nvSpPr>
          <p:spPr>
            <a:xfrm>
              <a:off x="6771830" y="-10312"/>
              <a:ext cx="3100451" cy="6858000"/>
            </a:xfrm>
            <a:custGeom>
              <a:avLst/>
              <a:gdLst>
                <a:gd name="connsiteX0" fmla="*/ 1603978 w 3100451"/>
                <a:gd name="connsiteY0" fmla="*/ 0 h 6858000"/>
                <a:gd name="connsiteX1" fmla="*/ 3100451 w 3100451"/>
                <a:gd name="connsiteY1" fmla="*/ 0 h 6858000"/>
                <a:gd name="connsiteX2" fmla="*/ 1496472 w 3100451"/>
                <a:gd name="connsiteY2" fmla="*/ 6858000 h 6858000"/>
                <a:gd name="connsiteX3" fmla="*/ 0 w 3100451"/>
                <a:gd name="connsiteY3" fmla="*/ 6858000 h 6858000"/>
                <a:gd name="connsiteX4" fmla="*/ 1603978 w 3100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0451" h="6858000">
                  <a:moveTo>
                    <a:pt x="1603978" y="0"/>
                  </a:moveTo>
                  <a:lnTo>
                    <a:pt x="3100451" y="0"/>
                  </a:lnTo>
                  <a:lnTo>
                    <a:pt x="1496472" y="6858000"/>
                  </a:lnTo>
                  <a:lnTo>
                    <a:pt x="0" y="6858000"/>
                  </a:lnTo>
                  <a:lnTo>
                    <a:pt x="160397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8F1981F-0B81-F473-9C7A-F5637400F8D4}"/>
              </a:ext>
            </a:extLst>
          </p:cNvPr>
          <p:cNvSpPr/>
          <p:nvPr/>
        </p:nvSpPr>
        <p:spPr>
          <a:xfrm>
            <a:off x="8000962" y="32816"/>
            <a:ext cx="1351569" cy="2989584"/>
          </a:xfrm>
          <a:custGeom>
            <a:avLst/>
            <a:gdLst>
              <a:gd name="connsiteX0" fmla="*/ 1603978 w 3100451"/>
              <a:gd name="connsiteY0" fmla="*/ 0 h 6858000"/>
              <a:gd name="connsiteX1" fmla="*/ 3100451 w 3100451"/>
              <a:gd name="connsiteY1" fmla="*/ 0 h 6858000"/>
              <a:gd name="connsiteX2" fmla="*/ 1496472 w 3100451"/>
              <a:gd name="connsiteY2" fmla="*/ 6858000 h 6858000"/>
              <a:gd name="connsiteX3" fmla="*/ 0 w 3100451"/>
              <a:gd name="connsiteY3" fmla="*/ 6858000 h 6858000"/>
              <a:gd name="connsiteX4" fmla="*/ 1603978 w 3100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451" h="6858000">
                <a:moveTo>
                  <a:pt x="1603978" y="0"/>
                </a:moveTo>
                <a:lnTo>
                  <a:pt x="3100451" y="0"/>
                </a:lnTo>
                <a:lnTo>
                  <a:pt x="1496472" y="6858000"/>
                </a:lnTo>
                <a:lnTo>
                  <a:pt x="0" y="6858000"/>
                </a:lnTo>
                <a:lnTo>
                  <a:pt x="1603978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22" grpId="0" animBg="1"/>
      <p:bldP spid="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D569C"/>
      </a:accent1>
      <a:accent2>
        <a:srgbClr val="119DA4"/>
      </a:accent2>
      <a:accent3>
        <a:srgbClr val="80DED9"/>
      </a:accent3>
      <a:accent4>
        <a:srgbClr val="ABF3B2"/>
      </a:accent4>
      <a:accent5>
        <a:srgbClr val="504136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demodel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7361</TotalTime>
  <Words>633</Words>
  <Application>Microsoft Office PowerPoint</Application>
  <PresentationFormat>Custom</PresentationFormat>
  <Paragraphs>98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Open Sans</vt:lpstr>
      <vt:lpstr>Segoe UI</vt:lpstr>
      <vt:lpstr>Segoe UI Black</vt:lpstr>
      <vt:lpstr>Wingdings</vt:lpstr>
      <vt:lpstr>Office Theme</vt:lpstr>
      <vt:lpstr>AURORA   Authorized User Recognition for Operational Residential Automation</vt:lpstr>
      <vt:lpstr>PowerPoint Presentation</vt:lpstr>
      <vt:lpstr>PowerPoint Presentation</vt:lpstr>
      <vt:lpstr>PowerPoint Presentation</vt:lpstr>
      <vt:lpstr>PowerPoint Presentation</vt:lpstr>
      <vt:lpstr>Advantages </vt:lpstr>
      <vt:lpstr>Challenges </vt:lpstr>
      <vt:lpstr>PowerPoint Presentation</vt:lpstr>
      <vt:lpstr>Conclusion 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Julian</dc:creator>
  <cp:lastModifiedBy>Tushar Rana</cp:lastModifiedBy>
  <cp:revision>147</cp:revision>
  <dcterms:created xsi:type="dcterms:W3CDTF">2013-09-12T13:05:01Z</dcterms:created>
  <dcterms:modified xsi:type="dcterms:W3CDTF">2024-08-25T14:08:35Z</dcterms:modified>
</cp:coreProperties>
</file>

<file path=docProps/thumbnail.jpeg>
</file>